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Slab Light"/>
      <p:regular r:id="rId25"/>
      <p:bold r:id="rId26"/>
    </p:embeddedFont>
    <p:embeddedFont>
      <p:font typeface="Overpass Black"/>
      <p:bold r:id="rId27"/>
      <p:boldItalic r:id="rId28"/>
    </p:embeddedFont>
    <p:embeddedFont>
      <p:font typeface="Bebas Neue"/>
      <p:regular r:id="rId29"/>
    </p:embeddedFont>
    <p:embeddedFont>
      <p:font typeface="Overpass"/>
      <p:regular r:id="rId30"/>
      <p:bold r:id="rId31"/>
      <p:italic r:id="rId32"/>
      <p:boldItalic r:id="rId33"/>
    </p:embeddedFont>
    <p:embeddedFont>
      <p:font typeface="Fira Sans Extra Condensed Medium"/>
      <p:regular r:id="rId34"/>
      <p:bold r:id="rId35"/>
      <p:italic r:id="rId36"/>
      <p:boldItalic r:id="rId37"/>
    </p:embeddedFont>
    <p:embeddedFont>
      <p:font typeface="Overpass ExtraLight"/>
      <p:regular r:id="rId38"/>
      <p:bold r:id="rId39"/>
      <p:italic r:id="rId40"/>
      <p:boldItalic r:id="rId41"/>
    </p:embeddedFont>
    <p:embeddedFont>
      <p:font typeface="Overpass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937E9B-24D7-4E35-9243-DDFAB8F3569D}">
  <a:tblStyle styleId="{30937E9B-24D7-4E35-9243-DDFAB8F356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verpassExtraLight-italic.fntdata"/><Relationship Id="rId42" Type="http://schemas.openxmlformats.org/officeDocument/2006/relationships/font" Target="fonts/OverpassLight-regular.fntdata"/><Relationship Id="rId41" Type="http://schemas.openxmlformats.org/officeDocument/2006/relationships/font" Target="fonts/OverpassExtraLight-boldItalic.fntdata"/><Relationship Id="rId44" Type="http://schemas.openxmlformats.org/officeDocument/2006/relationships/font" Target="fonts/OverpassLight-italic.fntdata"/><Relationship Id="rId43" Type="http://schemas.openxmlformats.org/officeDocument/2006/relationships/font" Target="fonts/OverpassLight-bold.fntdata"/><Relationship Id="rId45" Type="http://schemas.openxmlformats.org/officeDocument/2006/relationships/font" Target="fonts/Overpass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verpass-bold.fntdata"/><Relationship Id="rId30" Type="http://schemas.openxmlformats.org/officeDocument/2006/relationships/font" Target="fonts/Overpass-regular.fntdata"/><Relationship Id="rId33" Type="http://schemas.openxmlformats.org/officeDocument/2006/relationships/font" Target="fonts/Overpass-boldItalic.fntdata"/><Relationship Id="rId32" Type="http://schemas.openxmlformats.org/officeDocument/2006/relationships/font" Target="fonts/Overpass-italic.fntdata"/><Relationship Id="rId35" Type="http://schemas.openxmlformats.org/officeDocument/2006/relationships/font" Target="fonts/FiraSansExtraCondensedMedium-bold.fntdata"/><Relationship Id="rId34" Type="http://schemas.openxmlformats.org/officeDocument/2006/relationships/font" Target="fonts/FiraSansExtraCondensedMedium-regular.fntdata"/><Relationship Id="rId37" Type="http://schemas.openxmlformats.org/officeDocument/2006/relationships/font" Target="fonts/FiraSansExtraCondensedMedium-boldItalic.fntdata"/><Relationship Id="rId36" Type="http://schemas.openxmlformats.org/officeDocument/2006/relationships/font" Target="fonts/FiraSansExtraCondensedMedium-italic.fntdata"/><Relationship Id="rId39" Type="http://schemas.openxmlformats.org/officeDocument/2006/relationships/font" Target="fonts/OverpassExtraLight-bold.fntdata"/><Relationship Id="rId38" Type="http://schemas.openxmlformats.org/officeDocument/2006/relationships/font" Target="fonts/OverpassExtraLigh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RobotoSlabLight-bold.fntdata"/><Relationship Id="rId25" Type="http://schemas.openxmlformats.org/officeDocument/2006/relationships/font" Target="fonts/RobotoSlabLight-regular.fntdata"/><Relationship Id="rId28" Type="http://schemas.openxmlformats.org/officeDocument/2006/relationships/font" Target="fonts/OverpassBlack-boldItalic.fntdata"/><Relationship Id="rId27" Type="http://schemas.openxmlformats.org/officeDocument/2006/relationships/font" Target="fonts/OverpassBlack-bold.fntdata"/><Relationship Id="rId29" Type="http://schemas.openxmlformats.org/officeDocument/2006/relationships/font" Target="fonts/BebasNeu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de3eee100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de3eee1008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From Exhibit 8:</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en">
                <a:solidFill>
                  <a:schemeClr val="dk1"/>
                </a:solidFill>
              </a:rPr>
              <a:t>Operating Activities: </a:t>
            </a:r>
            <a:r>
              <a:rPr lang="en">
                <a:solidFill>
                  <a:schemeClr val="dk1"/>
                </a:solidFill>
              </a:rPr>
              <a:t>Cash from operating activities showed an overall steady increase up until 2016, but from 2017 onward, there is a clear decline. Some of the causes for this decrease could be: negative accounts receivable, decline of net income, negative changes in working capital, etc.</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en">
                <a:solidFill>
                  <a:schemeClr val="dk1"/>
                </a:solidFill>
              </a:rPr>
              <a:t>Investing Activities: </a:t>
            </a:r>
            <a:r>
              <a:rPr lang="en">
                <a:solidFill>
                  <a:schemeClr val="dk1"/>
                </a:solidFill>
              </a:rPr>
              <a:t>Significant capital expenditures have been a consistent trend, with outflows increasing from ₹188,626 million in 2013 to ₹350,789 million in 2018. This reflects ongoing investments in fixed assets and intangibles, potentially for growth and modernization.</a:t>
            </a:r>
            <a:endParaRPr sz="1150">
              <a:solidFill>
                <a:srgbClr val="1D2125"/>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de3eee100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de3eee100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From Exhibit 9:</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en">
                <a:solidFill>
                  <a:schemeClr val="dk1"/>
                </a:solidFill>
              </a:rPr>
              <a:t>Assets: </a:t>
            </a:r>
            <a:r>
              <a:rPr lang="en">
                <a:solidFill>
                  <a:schemeClr val="dk1"/>
                </a:solidFill>
              </a:rPr>
              <a:t>Total assets have grown, reaching ₹</a:t>
            </a:r>
            <a:r>
              <a:rPr lang="en">
                <a:solidFill>
                  <a:schemeClr val="dk1"/>
                </a:solidFill>
                <a:highlight>
                  <a:srgbClr val="FFFFFF"/>
                </a:highlight>
              </a:rPr>
              <a:t>3,313,505</a:t>
            </a:r>
            <a:r>
              <a:rPr lang="en">
                <a:solidFill>
                  <a:schemeClr val="dk1"/>
                </a:solidFill>
              </a:rPr>
              <a:t> million in 2018, with significant increases in cash and short-term investments. However, accounts receivable and inventories also increased, suggesting higher sales but also higher outstanding dues and stock.</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en">
                <a:solidFill>
                  <a:schemeClr val="dk1"/>
                </a:solidFill>
              </a:rPr>
              <a:t>Liabilities: </a:t>
            </a:r>
            <a:r>
              <a:rPr lang="en">
                <a:solidFill>
                  <a:schemeClr val="dk1"/>
                </a:solidFill>
              </a:rPr>
              <a:t>Liabilities have also grown, with short-term and long-term debt having a significant increase, particularly by 2018.</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en">
                <a:solidFill>
                  <a:schemeClr val="dk1"/>
                </a:solidFill>
              </a:rPr>
              <a:t>Equity: </a:t>
            </a:r>
            <a:r>
              <a:rPr lang="en">
                <a:solidFill>
                  <a:schemeClr val="dk1"/>
                </a:solidFill>
              </a:rPr>
              <a:t>The equity of Tata Motors shows some fluctuation between years, overall increasing from 2013 to 2016, with a decrease in 2017 and a significant increase in 2018. Since the equity is calculated from the assets and liabilities, the fluctuating equity reflects the fluctuations in these two fields.</a:t>
            </a:r>
            <a:endParaRPr sz="1150">
              <a:solidFill>
                <a:srgbClr val="1D2125"/>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de3eee100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de3eee100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Question 4: </a:t>
            </a:r>
            <a:r>
              <a:rPr lang="en">
                <a:solidFill>
                  <a:srgbClr val="1D2125"/>
                </a:solidFill>
              </a:rPr>
              <a:t>By performing a profitability, efficiency, liquidity and financial analyses, assess the economic and financial evolution of Tata Motors and its ability to generate profits and pay its liabilities. Explain the changes in the different ratios observed.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de3eee1008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de3eee1008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150">
                <a:solidFill>
                  <a:srgbClr val="1D2125"/>
                </a:solidFill>
              </a:rPr>
              <a:t>Profitability Analysis:</a:t>
            </a:r>
            <a:endParaRPr b="1" sz="1150">
              <a:solidFill>
                <a:srgbClr val="1D2125"/>
              </a:solidFill>
            </a:endParaRPr>
          </a:p>
          <a:p>
            <a:pPr indent="-301625" lvl="0" marL="457200" rtl="0" algn="just">
              <a:lnSpc>
                <a:spcPct val="115000"/>
              </a:lnSpc>
              <a:spcBef>
                <a:spcPts val="0"/>
              </a:spcBef>
              <a:spcAft>
                <a:spcPts val="0"/>
              </a:spcAft>
              <a:buClr>
                <a:srgbClr val="1D2125"/>
              </a:buClr>
              <a:buSzPts val="1150"/>
              <a:buChar char="●"/>
            </a:pPr>
            <a:r>
              <a:rPr b="1" lang="en" sz="1150">
                <a:solidFill>
                  <a:srgbClr val="1D2125"/>
                </a:solidFill>
              </a:rPr>
              <a:t>Gross Profit Margin: </a:t>
            </a:r>
            <a:r>
              <a:rPr lang="en" sz="1150">
                <a:solidFill>
                  <a:srgbClr val="1D2125"/>
                </a:solidFill>
              </a:rPr>
              <a:t>Increased from 39.7% to 41% (2013 to 2018) which means that they had a better cost management</a:t>
            </a:r>
            <a:endParaRPr sz="1150">
              <a:solidFill>
                <a:srgbClr val="1D2125"/>
              </a:solidFill>
            </a:endParaRPr>
          </a:p>
          <a:p>
            <a:pPr indent="-301625" lvl="0" marL="457200" rtl="0" algn="just">
              <a:lnSpc>
                <a:spcPct val="115000"/>
              </a:lnSpc>
              <a:spcBef>
                <a:spcPts val="0"/>
              </a:spcBef>
              <a:spcAft>
                <a:spcPts val="0"/>
              </a:spcAft>
              <a:buClr>
                <a:srgbClr val="1D2125"/>
              </a:buClr>
              <a:buSzPts val="1150"/>
              <a:buChar char="●"/>
            </a:pPr>
            <a:r>
              <a:rPr b="1" lang="en" sz="1150">
                <a:solidFill>
                  <a:srgbClr val="1D2125"/>
                </a:solidFill>
              </a:rPr>
              <a:t>Net Profit Margin</a:t>
            </a:r>
            <a:r>
              <a:rPr lang="en" sz="1150">
                <a:solidFill>
                  <a:srgbClr val="1D2125"/>
                </a:solidFill>
              </a:rPr>
              <a:t>:Decreased from 5.2% to 3% which means that their expenses were higher and as such despite an increase in their gross margin, the net went down</a:t>
            </a:r>
            <a:endParaRPr sz="1150">
              <a:solidFill>
                <a:srgbClr val="1D2125"/>
              </a:solidFill>
            </a:endParaRPr>
          </a:p>
          <a:p>
            <a:pPr indent="-301625" lvl="0" marL="457200" rtl="0" algn="just">
              <a:lnSpc>
                <a:spcPct val="115000"/>
              </a:lnSpc>
              <a:spcBef>
                <a:spcPts val="0"/>
              </a:spcBef>
              <a:spcAft>
                <a:spcPts val="0"/>
              </a:spcAft>
              <a:buClr>
                <a:srgbClr val="1D2125"/>
              </a:buClr>
              <a:buSzPts val="1150"/>
              <a:buChar char="●"/>
            </a:pPr>
            <a:r>
              <a:rPr b="1" lang="en" sz="1150">
                <a:solidFill>
                  <a:srgbClr val="1D2125"/>
                </a:solidFill>
              </a:rPr>
              <a:t>Operating Margin: </a:t>
            </a:r>
            <a:r>
              <a:rPr lang="en" sz="1150">
                <a:solidFill>
                  <a:srgbClr val="1D2125"/>
                </a:solidFill>
              </a:rPr>
              <a:t>Heavily decreased from 8.9% to 4.3% which indicates a decrease profit when taking into account the operating expenses</a:t>
            </a:r>
            <a:endParaRPr sz="1150">
              <a:solidFill>
                <a:srgbClr val="1D2125"/>
              </a:solidFill>
            </a:endParaRPr>
          </a:p>
          <a:p>
            <a:pPr indent="-301625" lvl="0" marL="457200" rtl="0" algn="just">
              <a:lnSpc>
                <a:spcPct val="115000"/>
              </a:lnSpc>
              <a:spcBef>
                <a:spcPts val="0"/>
              </a:spcBef>
              <a:spcAft>
                <a:spcPts val="0"/>
              </a:spcAft>
              <a:buClr>
                <a:srgbClr val="1D2125"/>
              </a:buClr>
              <a:buSzPts val="1150"/>
              <a:buChar char="●"/>
            </a:pPr>
            <a:r>
              <a:rPr b="1" lang="en" sz="1150">
                <a:solidFill>
                  <a:srgbClr val="1D2125"/>
                </a:solidFill>
              </a:rPr>
              <a:t>EBITDA Margin: </a:t>
            </a:r>
            <a:r>
              <a:rPr lang="en" sz="1150">
                <a:solidFill>
                  <a:srgbClr val="1D2125"/>
                </a:solidFill>
              </a:rPr>
              <a:t>Decreased from 12.9% to 11.6%, showing a decrease in the company’s profitability (before non-operating expenses).</a:t>
            </a:r>
            <a:endParaRPr sz="1150">
              <a:solidFill>
                <a:srgbClr val="1D2125"/>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de3eee1008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de3eee1008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150">
                <a:solidFill>
                  <a:srgbClr val="1D2125"/>
                </a:solidFill>
              </a:rPr>
              <a:t>Efficiency Analysis:</a:t>
            </a:r>
            <a:endParaRPr b="1" sz="1150">
              <a:solidFill>
                <a:srgbClr val="1D2125"/>
              </a:solidFill>
            </a:endParaRPr>
          </a:p>
          <a:p>
            <a:pPr indent="-301625" lvl="0" marL="457200" rtl="0" algn="just">
              <a:lnSpc>
                <a:spcPct val="115000"/>
              </a:lnSpc>
              <a:spcBef>
                <a:spcPts val="0"/>
              </a:spcBef>
              <a:spcAft>
                <a:spcPts val="0"/>
              </a:spcAft>
              <a:buClr>
                <a:srgbClr val="1D2125"/>
              </a:buClr>
              <a:buSzPts val="1150"/>
              <a:buChar char="●"/>
            </a:pPr>
            <a:r>
              <a:rPr b="1" lang="en" sz="1150">
                <a:solidFill>
                  <a:srgbClr val="1D2125"/>
                </a:solidFill>
              </a:rPr>
              <a:t>Fixed Asset Turnover: </a:t>
            </a:r>
            <a:r>
              <a:rPr lang="en" sz="1150">
                <a:solidFill>
                  <a:srgbClr val="1D2125"/>
                </a:solidFill>
              </a:rPr>
              <a:t>Decreased from 5.09% to 3.28% which meant that they are generating less revenue per dollar invested in fixed assets.</a:t>
            </a:r>
            <a:endParaRPr sz="1150">
              <a:solidFill>
                <a:srgbClr val="1D2125"/>
              </a:solidFill>
            </a:endParaRPr>
          </a:p>
          <a:p>
            <a:pPr indent="-301625" lvl="0" marL="457200" rtl="0" algn="just">
              <a:lnSpc>
                <a:spcPct val="115000"/>
              </a:lnSpc>
              <a:spcBef>
                <a:spcPts val="0"/>
              </a:spcBef>
              <a:spcAft>
                <a:spcPts val="0"/>
              </a:spcAft>
              <a:buClr>
                <a:srgbClr val="1D2125"/>
              </a:buClr>
              <a:buSzPts val="1150"/>
              <a:buChar char="●"/>
            </a:pPr>
            <a:r>
              <a:rPr b="1" lang="en" sz="1150">
                <a:solidFill>
                  <a:srgbClr val="1D2125"/>
                </a:solidFill>
              </a:rPr>
              <a:t>Inventory Turnover Ratio: </a:t>
            </a:r>
            <a:r>
              <a:rPr lang="en" sz="1150">
                <a:solidFill>
                  <a:srgbClr val="1D2125"/>
                </a:solidFill>
              </a:rPr>
              <a:t>Went from 9% to 6.7% which shows that the inventory was managed in a less efficient and poorer way.</a:t>
            </a:r>
            <a:endParaRPr sz="1150">
              <a:solidFill>
                <a:srgbClr val="1D2125"/>
              </a:solidFill>
            </a:endParaRPr>
          </a:p>
          <a:p>
            <a:pPr indent="-301625" lvl="0" marL="457200" rtl="0" algn="just">
              <a:lnSpc>
                <a:spcPct val="115000"/>
              </a:lnSpc>
              <a:spcBef>
                <a:spcPts val="0"/>
              </a:spcBef>
              <a:spcAft>
                <a:spcPts val="0"/>
              </a:spcAft>
              <a:buClr>
                <a:srgbClr val="1D2125"/>
              </a:buClr>
              <a:buSzPts val="1150"/>
              <a:buChar char="●"/>
            </a:pPr>
            <a:r>
              <a:rPr b="1" lang="en" sz="1150">
                <a:solidFill>
                  <a:srgbClr val="1D2125"/>
                </a:solidFill>
              </a:rPr>
              <a:t>Accounts Receivable Turnover: </a:t>
            </a:r>
            <a:r>
              <a:rPr lang="en" sz="1150">
                <a:solidFill>
                  <a:srgbClr val="1D2125"/>
                </a:solidFill>
              </a:rPr>
              <a:t>Went from 8.3% to 10.2% which means that they were more efficient in collecting their outstanding receivables</a:t>
            </a:r>
            <a:endParaRPr sz="1150">
              <a:solidFill>
                <a:srgbClr val="1D2125"/>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de3eee1008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de3eee1008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38000"/>
              </a:lnSpc>
              <a:spcBef>
                <a:spcPts val="0"/>
              </a:spcBef>
              <a:spcAft>
                <a:spcPts val="0"/>
              </a:spcAft>
              <a:buClr>
                <a:schemeClr val="dk1"/>
              </a:buClr>
              <a:buSzPts val="1100"/>
              <a:buFont typeface="Arial"/>
              <a:buNone/>
            </a:pPr>
            <a:r>
              <a:rPr b="1" lang="en" sz="1150">
                <a:solidFill>
                  <a:srgbClr val="1D2125"/>
                </a:solidFill>
              </a:rPr>
              <a:t>Liquidity Analysis:</a:t>
            </a:r>
            <a:endParaRPr b="1" sz="1150">
              <a:solidFill>
                <a:srgbClr val="1D2125"/>
              </a:solidFill>
            </a:endParaRPr>
          </a:p>
          <a:p>
            <a:pPr indent="-301625" lvl="0" marL="457200" rtl="0" algn="l">
              <a:lnSpc>
                <a:spcPct val="115000"/>
              </a:lnSpc>
              <a:spcBef>
                <a:spcPts val="0"/>
              </a:spcBef>
              <a:spcAft>
                <a:spcPts val="0"/>
              </a:spcAft>
              <a:buClr>
                <a:srgbClr val="1D2125"/>
              </a:buClr>
              <a:buSzPts val="1150"/>
              <a:buChar char="●"/>
            </a:pPr>
            <a:r>
              <a:rPr b="1" lang="en" sz="1150">
                <a:solidFill>
                  <a:srgbClr val="1D2125"/>
                </a:solidFill>
              </a:rPr>
              <a:t>Quick Ratio: </a:t>
            </a:r>
            <a:r>
              <a:rPr lang="en" sz="1150">
                <a:solidFill>
                  <a:srgbClr val="1D2125"/>
                </a:solidFill>
              </a:rPr>
              <a:t>Decreased from 0.72 % to 0.68% which means that there are liquidity issues</a:t>
            </a:r>
            <a:endParaRPr sz="1150">
              <a:solidFill>
                <a:srgbClr val="1D2125"/>
              </a:solidFill>
            </a:endParaRPr>
          </a:p>
          <a:p>
            <a:pPr indent="-301625" lvl="0" marL="457200" rtl="0" algn="l">
              <a:lnSpc>
                <a:spcPct val="115000"/>
              </a:lnSpc>
              <a:spcBef>
                <a:spcPts val="0"/>
              </a:spcBef>
              <a:spcAft>
                <a:spcPts val="0"/>
              </a:spcAft>
              <a:buClr>
                <a:srgbClr val="1D2125"/>
              </a:buClr>
              <a:buSzPts val="1150"/>
              <a:buChar char="●"/>
            </a:pPr>
            <a:r>
              <a:rPr b="1" lang="en" sz="1150">
                <a:solidFill>
                  <a:srgbClr val="1D2125"/>
                </a:solidFill>
              </a:rPr>
              <a:t>Current Ratio: </a:t>
            </a:r>
            <a:r>
              <a:rPr lang="en" sz="1150">
                <a:solidFill>
                  <a:srgbClr val="1D2125"/>
                </a:solidFill>
              </a:rPr>
              <a:t>Increased from 0.86% to 0.95% and this improvement means that their ability to cover their liabilities with their assets was better</a:t>
            </a:r>
            <a:endParaRPr b="1" sz="1150">
              <a:solidFill>
                <a:srgbClr val="1D2125"/>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de3eee1008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de3eee1008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150">
                <a:solidFill>
                  <a:srgbClr val="1D2125"/>
                </a:solidFill>
              </a:rPr>
              <a:t>Financial Analysis:</a:t>
            </a:r>
            <a:endParaRPr b="1" sz="1150">
              <a:solidFill>
                <a:srgbClr val="1D2125"/>
              </a:solidFill>
            </a:endParaRPr>
          </a:p>
          <a:p>
            <a:pPr indent="-301625" lvl="0" marL="457200" rtl="0" algn="just">
              <a:lnSpc>
                <a:spcPct val="115000"/>
              </a:lnSpc>
              <a:spcBef>
                <a:spcPts val="0"/>
              </a:spcBef>
              <a:spcAft>
                <a:spcPts val="0"/>
              </a:spcAft>
              <a:buClr>
                <a:srgbClr val="1D2125"/>
              </a:buClr>
              <a:buSzPts val="1150"/>
              <a:buChar char="●"/>
            </a:pPr>
            <a:r>
              <a:rPr b="1" lang="en" sz="1150">
                <a:solidFill>
                  <a:srgbClr val="1D2125"/>
                </a:solidFill>
              </a:rPr>
              <a:t>Debt to Equity Ratio: </a:t>
            </a:r>
            <a:r>
              <a:rPr lang="en" sz="1150">
                <a:solidFill>
                  <a:srgbClr val="1D2125"/>
                </a:solidFill>
              </a:rPr>
              <a:t>Decreased from 3.53% to 2.35% showing that they had less financial leverage and more solvency (Relied less on borrowed money and had a better ability to meet their long term financial goals)</a:t>
            </a:r>
            <a:endParaRPr sz="1150">
              <a:solidFill>
                <a:srgbClr val="1D2125"/>
              </a:solidFill>
            </a:endParaRPr>
          </a:p>
          <a:p>
            <a:pPr indent="0" lvl="0" marL="0" rtl="0" algn="l">
              <a:spcBef>
                <a:spcPts val="0"/>
              </a:spcBef>
              <a:spcAft>
                <a:spcPts val="0"/>
              </a:spcAft>
              <a:buNone/>
            </a:pPr>
            <a:r>
              <a:t/>
            </a:r>
            <a:endParaRPr b="1" sz="1150">
              <a:solidFill>
                <a:srgbClr val="1D2125"/>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de3eee1008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de3eee1008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Question 5: </a:t>
            </a:r>
            <a:r>
              <a:rPr lang="en">
                <a:solidFill>
                  <a:srgbClr val="1D2125"/>
                </a:solidFill>
              </a:rPr>
              <a:t>Based on your financial and business analysis of Tata Motors, what strategies do you recommend to improve the company’s financial position?</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b47398cd52_0_1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b47398cd52_0_1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a:solidFill>
                  <a:schemeClr val="dk1"/>
                </a:solidFill>
              </a:rPr>
              <a:t>Possible Strategies:</a:t>
            </a:r>
            <a:endParaRPr b="1">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en">
                <a:solidFill>
                  <a:schemeClr val="dk1"/>
                </a:solidFill>
              </a:rPr>
              <a:t>Cost Management and Revenue Generation:</a:t>
            </a:r>
            <a:endParaRPr b="1">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One of the issues were the profit margins, as such to increase them they could:</a:t>
            </a:r>
            <a:endParaRPr>
              <a:solidFill>
                <a:schemeClr val="dk1"/>
              </a:solidFill>
            </a:endParaRPr>
          </a:p>
          <a:p>
            <a:pPr indent="-298450" lvl="0" marL="914400" rtl="0" algn="just">
              <a:lnSpc>
                <a:spcPct val="115000"/>
              </a:lnSpc>
              <a:spcBef>
                <a:spcPts val="0"/>
              </a:spcBef>
              <a:spcAft>
                <a:spcPts val="0"/>
              </a:spcAft>
              <a:buClr>
                <a:schemeClr val="dk1"/>
              </a:buClr>
              <a:buSzPts val="1100"/>
              <a:buChar char="●"/>
            </a:pPr>
            <a:r>
              <a:rPr lang="en">
                <a:solidFill>
                  <a:schemeClr val="dk1"/>
                </a:solidFill>
              </a:rPr>
              <a:t>Use strategies to control and possibly lower the cost of their expenses.</a:t>
            </a:r>
            <a:endParaRPr>
              <a:solidFill>
                <a:schemeClr val="dk1"/>
              </a:solidFill>
            </a:endParaRPr>
          </a:p>
          <a:p>
            <a:pPr indent="-298450" lvl="0" marL="914400" rtl="0" algn="just">
              <a:lnSpc>
                <a:spcPct val="115000"/>
              </a:lnSpc>
              <a:spcBef>
                <a:spcPts val="0"/>
              </a:spcBef>
              <a:spcAft>
                <a:spcPts val="0"/>
              </a:spcAft>
              <a:buClr>
                <a:schemeClr val="dk1"/>
              </a:buClr>
              <a:buSzPts val="1100"/>
              <a:buChar char="●"/>
            </a:pPr>
            <a:r>
              <a:rPr lang="en">
                <a:solidFill>
                  <a:schemeClr val="dk1"/>
                </a:solidFill>
              </a:rPr>
              <a:t>Use strategies to find new ways of generating income to compensate for their costs. This approach is effective when expenses remain relatively stable.</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en">
                <a:solidFill>
                  <a:schemeClr val="dk1"/>
                </a:solidFill>
              </a:rPr>
              <a:t>Efficiency:</a:t>
            </a:r>
            <a:endParaRPr b="1">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rPr>
              <a:t>Another need is to increase efficiency, and to do this they could:</a:t>
            </a:r>
            <a:endParaRPr>
              <a:solidFill>
                <a:schemeClr val="dk1"/>
              </a:solidFill>
            </a:endParaRPr>
          </a:p>
          <a:p>
            <a:pPr indent="-298450" lvl="0" marL="914400" rtl="0" algn="just">
              <a:lnSpc>
                <a:spcPct val="115000"/>
              </a:lnSpc>
              <a:spcBef>
                <a:spcPts val="0"/>
              </a:spcBef>
              <a:spcAft>
                <a:spcPts val="0"/>
              </a:spcAft>
              <a:buClr>
                <a:schemeClr val="dk1"/>
              </a:buClr>
              <a:buSzPts val="1100"/>
              <a:buChar char="●"/>
            </a:pPr>
            <a:r>
              <a:rPr lang="en">
                <a:solidFill>
                  <a:schemeClr val="dk1"/>
                </a:solidFill>
              </a:rPr>
              <a:t>Invest in technology that can determine the best possible ways to utilize their assets.</a:t>
            </a:r>
            <a:endParaRPr>
              <a:solidFill>
                <a:schemeClr val="dk1"/>
              </a:solidFill>
            </a:endParaRPr>
          </a:p>
          <a:p>
            <a:pPr indent="-298450" lvl="0" marL="914400" rtl="0" algn="just">
              <a:lnSpc>
                <a:spcPct val="115000"/>
              </a:lnSpc>
              <a:spcBef>
                <a:spcPts val="0"/>
              </a:spcBef>
              <a:spcAft>
                <a:spcPts val="0"/>
              </a:spcAft>
              <a:buClr>
                <a:schemeClr val="dk1"/>
              </a:buClr>
              <a:buSzPts val="1100"/>
              <a:buChar char="●"/>
            </a:pPr>
            <a:r>
              <a:rPr lang="en">
                <a:solidFill>
                  <a:schemeClr val="dk1"/>
                </a:solidFill>
              </a:rPr>
              <a:t>Implement new and improved systems to perform better inventory management, including trying to reduce waste of product.</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en">
                <a:solidFill>
                  <a:schemeClr val="dk1"/>
                </a:solidFill>
              </a:rPr>
              <a:t>Boosting Liquidity</a:t>
            </a:r>
            <a:endParaRPr b="1">
              <a:solidFill>
                <a:schemeClr val="dk1"/>
              </a:solidFill>
            </a:endParaRPr>
          </a:p>
          <a:p>
            <a:pPr indent="0" lvl="0" marL="457200" rtl="0" algn="just">
              <a:lnSpc>
                <a:spcPct val="115000"/>
              </a:lnSpc>
              <a:spcBef>
                <a:spcPts val="0"/>
              </a:spcBef>
              <a:spcAft>
                <a:spcPts val="0"/>
              </a:spcAft>
              <a:buClr>
                <a:schemeClr val="dk1"/>
              </a:buClr>
              <a:buSzPts val="1100"/>
              <a:buFont typeface="Arial"/>
              <a:buNone/>
            </a:pPr>
            <a:r>
              <a:rPr lang="en">
                <a:solidFill>
                  <a:schemeClr val="dk1"/>
                </a:solidFill>
              </a:rPr>
              <a:t>Boosting liquidity is essential for financial stability. Strategies include:</a:t>
            </a:r>
            <a:endParaRPr>
              <a:solidFill>
                <a:schemeClr val="dk1"/>
              </a:solidFill>
            </a:endParaRPr>
          </a:p>
          <a:p>
            <a:pPr indent="-298450" lvl="0" marL="914400" rtl="0" algn="just">
              <a:lnSpc>
                <a:spcPct val="115000"/>
              </a:lnSpc>
              <a:spcBef>
                <a:spcPts val="0"/>
              </a:spcBef>
              <a:spcAft>
                <a:spcPts val="0"/>
              </a:spcAft>
              <a:buClr>
                <a:schemeClr val="dk1"/>
              </a:buClr>
              <a:buSzPts val="1100"/>
              <a:buChar char="●"/>
            </a:pPr>
            <a:r>
              <a:rPr lang="en">
                <a:solidFill>
                  <a:schemeClr val="dk1"/>
                </a:solidFill>
              </a:rPr>
              <a:t>Build up cash reserves to ensure readiness for short-term needs.</a:t>
            </a:r>
            <a:endParaRPr>
              <a:solidFill>
                <a:schemeClr val="dk1"/>
              </a:solidFill>
            </a:endParaRPr>
          </a:p>
          <a:p>
            <a:pPr indent="-298450" lvl="0" marL="914400" rtl="0" algn="just">
              <a:lnSpc>
                <a:spcPct val="115000"/>
              </a:lnSpc>
              <a:spcBef>
                <a:spcPts val="0"/>
              </a:spcBef>
              <a:spcAft>
                <a:spcPts val="0"/>
              </a:spcAft>
              <a:buClr>
                <a:schemeClr val="dk1"/>
              </a:buClr>
              <a:buSzPts val="1100"/>
              <a:buChar char="●"/>
            </a:pPr>
            <a:r>
              <a:rPr lang="en">
                <a:solidFill>
                  <a:schemeClr val="dk1"/>
                </a:solidFill>
              </a:rPr>
              <a:t>Explore financing options to address immediate liquidity needs. This can provide temporary relief while long-term liquidity solutions are established.</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en">
                <a:solidFill>
                  <a:schemeClr val="dk1"/>
                </a:solidFill>
              </a:rPr>
              <a:t>Strategic Partnerships</a:t>
            </a:r>
            <a:endParaRPr b="1">
              <a:solidFill>
                <a:schemeClr val="dk1"/>
              </a:solidFill>
            </a:endParaRPr>
          </a:p>
          <a:p>
            <a:pPr indent="0" lvl="0" marL="457200" rtl="0" algn="just">
              <a:lnSpc>
                <a:spcPct val="115000"/>
              </a:lnSpc>
              <a:spcBef>
                <a:spcPts val="0"/>
              </a:spcBef>
              <a:spcAft>
                <a:spcPts val="0"/>
              </a:spcAft>
              <a:buClr>
                <a:schemeClr val="dk1"/>
              </a:buClr>
              <a:buSzPts val="1100"/>
              <a:buFont typeface="Arial"/>
              <a:buNone/>
            </a:pPr>
            <a:r>
              <a:rPr lang="en">
                <a:solidFill>
                  <a:schemeClr val="dk1"/>
                </a:solidFill>
              </a:rPr>
              <a:t>To get a better competing product for evolving customer passengers, that could lead to more sales, they could:</a:t>
            </a:r>
            <a:endParaRPr>
              <a:solidFill>
                <a:schemeClr val="dk1"/>
              </a:solidFill>
            </a:endParaRPr>
          </a:p>
          <a:p>
            <a:pPr indent="-298450" lvl="0" marL="914400" rtl="0" algn="just">
              <a:lnSpc>
                <a:spcPct val="115000"/>
              </a:lnSpc>
              <a:spcBef>
                <a:spcPts val="0"/>
              </a:spcBef>
              <a:spcAft>
                <a:spcPts val="0"/>
              </a:spcAft>
              <a:buClr>
                <a:schemeClr val="dk1"/>
              </a:buClr>
              <a:buSzPts val="1100"/>
              <a:buChar char="●"/>
            </a:pPr>
            <a:r>
              <a:rPr lang="en">
                <a:solidFill>
                  <a:schemeClr val="dk1"/>
                </a:solidFill>
              </a:rPr>
              <a:t>Get partnerships with tech companies involved in creating innovative solutions for electric vehicles, autonomous driving, safety features.</a:t>
            </a:r>
            <a:endParaRPr>
              <a:solidFill>
                <a:schemeClr val="dk1"/>
              </a:solidFill>
            </a:endParaRPr>
          </a:p>
          <a:p>
            <a:pPr indent="-298450" lvl="0" marL="914400" rtl="0" algn="just">
              <a:lnSpc>
                <a:spcPct val="115000"/>
              </a:lnSpc>
              <a:spcBef>
                <a:spcPts val="0"/>
              </a:spcBef>
              <a:spcAft>
                <a:spcPts val="0"/>
              </a:spcAft>
              <a:buClr>
                <a:schemeClr val="dk1"/>
              </a:buClr>
              <a:buSzPts val="1100"/>
              <a:buChar char="●"/>
            </a:pPr>
            <a:r>
              <a:rPr lang="en">
                <a:solidFill>
                  <a:schemeClr val="dk1"/>
                </a:solidFill>
              </a:rPr>
              <a:t>Get partnerships with companies that provide solutions for accessibility needs to try to expand the target market.</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de3eee1008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de3eee1008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796ebedc0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796ebedc0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Question 1: </a:t>
            </a:r>
            <a:r>
              <a:rPr lang="en">
                <a:solidFill>
                  <a:srgbClr val="1D2125"/>
                </a:solidFill>
              </a:rPr>
              <a:t>By looking at the company’s financial performance and market position, identify the main issues that Tata Motors was facing.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de431086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de431086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150">
                <a:solidFill>
                  <a:srgbClr val="1D2125"/>
                </a:solidFill>
              </a:rPr>
              <a:t>Financial Performance</a:t>
            </a:r>
            <a:endParaRPr b="1" sz="1150">
              <a:solidFill>
                <a:srgbClr val="1D2125"/>
              </a:solidFill>
            </a:endParaRPr>
          </a:p>
          <a:p>
            <a:pPr indent="-298450" lvl="0" marL="457200" rtl="0" algn="just">
              <a:lnSpc>
                <a:spcPct val="150000"/>
              </a:lnSpc>
              <a:spcBef>
                <a:spcPts val="0"/>
              </a:spcBef>
              <a:spcAft>
                <a:spcPts val="0"/>
              </a:spcAft>
              <a:buClr>
                <a:schemeClr val="dk1"/>
              </a:buClr>
              <a:buSzPts val="1100"/>
              <a:buAutoNum type="arabicPeriod"/>
            </a:pPr>
            <a:r>
              <a:rPr b="1" lang="en">
                <a:solidFill>
                  <a:schemeClr val="dk1"/>
                </a:solidFill>
              </a:rPr>
              <a:t>Consecutive Quarterly Losses: </a:t>
            </a:r>
            <a:r>
              <a:rPr lang="en">
                <a:solidFill>
                  <a:schemeClr val="dk1"/>
                </a:solidFill>
              </a:rPr>
              <a:t>The aggregate loss over the first three quarters of FY 2019, with the Q3 being the biggest quarterly loss ever. This resulted in a reduction in Tata Motors’ share price by over 60% since 2018.</a:t>
            </a:r>
            <a:endParaRPr>
              <a:solidFill>
                <a:schemeClr val="dk1"/>
              </a:solidFill>
            </a:endParaRPr>
          </a:p>
          <a:p>
            <a:pPr indent="-298450" lvl="0" marL="457200" rtl="0" algn="just">
              <a:lnSpc>
                <a:spcPct val="150000"/>
              </a:lnSpc>
              <a:spcBef>
                <a:spcPts val="0"/>
              </a:spcBef>
              <a:spcAft>
                <a:spcPts val="0"/>
              </a:spcAft>
              <a:buClr>
                <a:schemeClr val="dk1"/>
              </a:buClr>
              <a:buSzPts val="1100"/>
              <a:buAutoNum type="arabicPeriod"/>
            </a:pPr>
            <a:r>
              <a:rPr b="1" lang="en">
                <a:solidFill>
                  <a:schemeClr val="dk1"/>
                </a:solidFill>
              </a:rPr>
              <a:t>Lax Governance Standards:</a:t>
            </a:r>
            <a:r>
              <a:rPr lang="en">
                <a:solidFill>
                  <a:schemeClr val="dk1"/>
                </a:solidFill>
              </a:rPr>
              <a:t> The group suffered from lax governance standards, including using aggressive accounting practices to substantially capitalize the product development costs, using improper risk assessment methodologies that had led to an increase in non-performing assets of more than ₹40 billion, and that the board had continued the operations of an unsustainable Nano (entry-level car) project.</a:t>
            </a:r>
            <a:endParaRPr>
              <a:solidFill>
                <a:schemeClr val="dk1"/>
              </a:solidFill>
            </a:endParaRPr>
          </a:p>
          <a:p>
            <a:pPr indent="-298450" lvl="0" marL="457200" rtl="0" algn="just">
              <a:lnSpc>
                <a:spcPct val="150000"/>
              </a:lnSpc>
              <a:spcBef>
                <a:spcPts val="0"/>
              </a:spcBef>
              <a:spcAft>
                <a:spcPts val="0"/>
              </a:spcAft>
              <a:buClr>
                <a:schemeClr val="dk1"/>
              </a:buClr>
              <a:buSzPts val="1100"/>
              <a:buAutoNum type="arabicPeriod"/>
            </a:pPr>
            <a:r>
              <a:rPr b="1" lang="en">
                <a:solidFill>
                  <a:schemeClr val="dk1"/>
                </a:solidFill>
              </a:rPr>
              <a:t>Revenue Decline: </a:t>
            </a:r>
            <a:r>
              <a:rPr lang="en">
                <a:solidFill>
                  <a:schemeClr val="dk1"/>
                </a:solidFill>
              </a:rPr>
              <a:t>In FY 2017, the company's revenue had a negative growth for the first time in ten years. While it somewhat recovered in FY 2018, the situation remained concerning.</a:t>
            </a:r>
            <a:endParaRPr>
              <a:solidFill>
                <a:schemeClr val="dk1"/>
              </a:solidFill>
            </a:endParaRPr>
          </a:p>
          <a:p>
            <a:pPr indent="-298450" lvl="0" marL="457200" rtl="0" algn="just">
              <a:lnSpc>
                <a:spcPct val="150000"/>
              </a:lnSpc>
              <a:spcBef>
                <a:spcPts val="0"/>
              </a:spcBef>
              <a:spcAft>
                <a:spcPts val="0"/>
              </a:spcAft>
              <a:buClr>
                <a:schemeClr val="dk1"/>
              </a:buClr>
              <a:buSzPts val="1100"/>
              <a:buAutoNum type="arabicPeriod"/>
            </a:pPr>
            <a:r>
              <a:rPr b="1" lang="en">
                <a:solidFill>
                  <a:schemeClr val="dk1"/>
                </a:solidFill>
              </a:rPr>
              <a:t>Cost Structures: </a:t>
            </a:r>
            <a:r>
              <a:rPr lang="en">
                <a:solidFill>
                  <a:schemeClr val="dk1"/>
                </a:solidFill>
              </a:rPr>
              <a:t>In 2017, the chairman of the parent company of Tata Motors claimed that “in passenger cars, our cost structures are out of whack. Every single car and model is losing money.”</a:t>
            </a:r>
            <a:endParaRPr>
              <a:solidFill>
                <a:schemeClr val="dk1"/>
              </a:solidFill>
            </a:endParaRPr>
          </a:p>
          <a:p>
            <a:pPr indent="-298450" lvl="0" marL="457200" rtl="0" algn="just">
              <a:lnSpc>
                <a:spcPct val="150000"/>
              </a:lnSpc>
              <a:spcBef>
                <a:spcPts val="0"/>
              </a:spcBef>
              <a:spcAft>
                <a:spcPts val="0"/>
              </a:spcAft>
              <a:buClr>
                <a:schemeClr val="dk1"/>
              </a:buClr>
              <a:buSzPts val="1100"/>
              <a:buAutoNum type="arabicPeriod"/>
            </a:pPr>
            <a:r>
              <a:rPr b="1" lang="en">
                <a:solidFill>
                  <a:schemeClr val="dk1"/>
                </a:solidFill>
              </a:rPr>
              <a:t>Strained Cash Flows:</a:t>
            </a:r>
            <a:r>
              <a:rPr lang="en">
                <a:solidFill>
                  <a:schemeClr val="dk1"/>
                </a:solidFill>
              </a:rPr>
              <a:t> In FY 2019, Tata Motors made an “ambitious capital expenditure plan of ₹461 billion”, which “further strained the reducing cash flows and led to a high leverage position”, meaning that they had a significant amount of debt compared to its equity.</a:t>
            </a:r>
            <a:endParaRPr>
              <a:solidFill>
                <a:schemeClr val="dk1"/>
              </a:solidFill>
            </a:endParaRPr>
          </a:p>
          <a:p>
            <a:pPr indent="0" lvl="0" marL="0" rtl="0" algn="just">
              <a:lnSpc>
                <a:spcPct val="150000"/>
              </a:lnSpc>
              <a:spcBef>
                <a:spcPts val="0"/>
              </a:spcBef>
              <a:spcAft>
                <a:spcPts val="0"/>
              </a:spcAft>
              <a:buClr>
                <a:schemeClr val="dk1"/>
              </a:buClr>
              <a:buSzPts val="1100"/>
              <a:buFont typeface="Arial"/>
              <a:buNone/>
            </a:pPr>
            <a:r>
              <a:t/>
            </a:r>
            <a:endParaRPr>
              <a:solidFill>
                <a:srgbClr val="1D2125"/>
              </a:solidFill>
            </a:endParaRPr>
          </a:p>
          <a:p>
            <a:pPr indent="-298450" lvl="0" marL="0" rtl="0" algn="just">
              <a:lnSpc>
                <a:spcPct val="150000"/>
              </a:lnSpc>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de431086d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de431086d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150">
                <a:solidFill>
                  <a:srgbClr val="1D2125"/>
                </a:solidFill>
              </a:rPr>
              <a:t>Market Position</a:t>
            </a:r>
            <a:endParaRPr b="1" sz="1150">
              <a:solidFill>
                <a:srgbClr val="1D2125"/>
              </a:solidFill>
            </a:endParaRPr>
          </a:p>
          <a:p>
            <a:pPr indent="-298450" lvl="0" marL="457200" rtl="0" algn="just">
              <a:lnSpc>
                <a:spcPct val="150000"/>
              </a:lnSpc>
              <a:spcBef>
                <a:spcPts val="0"/>
              </a:spcBef>
              <a:spcAft>
                <a:spcPts val="0"/>
              </a:spcAft>
              <a:buClr>
                <a:schemeClr val="dk1"/>
              </a:buClr>
              <a:buSzPts val="1100"/>
              <a:buAutoNum type="arabicPeriod"/>
            </a:pPr>
            <a:r>
              <a:rPr b="1" lang="en">
                <a:solidFill>
                  <a:schemeClr val="dk1"/>
                </a:solidFill>
              </a:rPr>
              <a:t>Transition to new emission standards (Bharat Stage VI)</a:t>
            </a:r>
            <a:r>
              <a:rPr lang="en">
                <a:solidFill>
                  <a:schemeClr val="dk1"/>
                </a:solidFill>
              </a:rPr>
              <a:t>: The announcement made by the Indian government generated pressure on automobile players to maintain profitability.</a:t>
            </a:r>
            <a:endParaRPr>
              <a:solidFill>
                <a:schemeClr val="dk1"/>
              </a:solidFill>
            </a:endParaRPr>
          </a:p>
          <a:p>
            <a:pPr indent="-298450" lvl="0" marL="457200" rtl="0" algn="just">
              <a:lnSpc>
                <a:spcPct val="150000"/>
              </a:lnSpc>
              <a:spcBef>
                <a:spcPts val="0"/>
              </a:spcBef>
              <a:spcAft>
                <a:spcPts val="0"/>
              </a:spcAft>
              <a:buClr>
                <a:schemeClr val="dk1"/>
              </a:buClr>
              <a:buSzPts val="1100"/>
              <a:buAutoNum type="arabicPeriod"/>
            </a:pPr>
            <a:r>
              <a:rPr b="1" lang="en">
                <a:solidFill>
                  <a:schemeClr val="dk1"/>
                </a:solidFill>
              </a:rPr>
              <a:t>Aggressive competition that was observed in the automobile industry market </a:t>
            </a:r>
            <a:r>
              <a:rPr lang="en">
                <a:solidFill>
                  <a:schemeClr val="dk1"/>
                </a:solidFill>
              </a:rPr>
              <a:t>that led them to increase their production by more than 90% in fiscal year 2018 compared to fiscal year 2017 (60 vs 31). This competition brought with it other losses for Tata Motors such as the loss of its market share to Maruti Suzuki India Limited, which held 50% of the market share.</a:t>
            </a:r>
            <a:endParaRPr>
              <a:solidFill>
                <a:schemeClr val="dk1"/>
              </a:solidFill>
            </a:endParaRPr>
          </a:p>
          <a:p>
            <a:pPr indent="-298450" lvl="0" marL="457200" rtl="0" algn="just">
              <a:lnSpc>
                <a:spcPct val="150000"/>
              </a:lnSpc>
              <a:spcBef>
                <a:spcPts val="0"/>
              </a:spcBef>
              <a:spcAft>
                <a:spcPts val="0"/>
              </a:spcAft>
              <a:buClr>
                <a:srgbClr val="1D2125"/>
              </a:buClr>
              <a:buSzPts val="1100"/>
              <a:buAutoNum type="arabicPeriod"/>
            </a:pPr>
            <a:r>
              <a:rPr b="1" lang="en">
                <a:solidFill>
                  <a:schemeClr val="dk1"/>
                </a:solidFill>
              </a:rPr>
              <a:t>Underutilized Installed Capacity: </a:t>
            </a:r>
            <a:r>
              <a:rPr lang="en">
                <a:solidFill>
                  <a:schemeClr val="dk1"/>
                </a:solidFill>
              </a:rPr>
              <a:t>a transition from conventional platforms to new modular platforms whose main goal was to gain economies of scale, ended up generating underutilized install capacity and high fixed costs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de431086d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de431086d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D2125"/>
                </a:solidFill>
              </a:rPr>
              <a:t>Question 2: Based on the automobile industry reality of that time, what risks and opportunities do you identify for companies as Tata Motors? </a:t>
            </a:r>
            <a:endParaRPr>
              <a:solidFill>
                <a:srgbClr val="1D2125"/>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de431086d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de431086dd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rPr>
              <a:t>Risks:</a:t>
            </a:r>
            <a:endParaRPr sz="1200">
              <a:solidFill>
                <a:schemeClr val="dk1"/>
              </a:solidFill>
            </a:endParaRPr>
          </a:p>
          <a:p>
            <a:pPr indent="-298450" lvl="0" marL="0" rtl="0" algn="just">
              <a:lnSpc>
                <a:spcPct val="150000"/>
              </a:lnSpc>
              <a:spcBef>
                <a:spcPts val="1200"/>
              </a:spcBef>
              <a:spcAft>
                <a:spcPts val="0"/>
              </a:spcAft>
              <a:buClr>
                <a:schemeClr val="dk1"/>
              </a:buClr>
              <a:buSzPts val="1100"/>
              <a:buChar char="-"/>
            </a:pPr>
            <a:r>
              <a:rPr b="1" lang="en">
                <a:solidFill>
                  <a:schemeClr val="dk1"/>
                </a:solidFill>
              </a:rPr>
              <a:t>Regulations Change:</a:t>
            </a:r>
            <a:endParaRPr b="1">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Risk: New rules and regulations related to carbon emissions and environmental impact can increase production and development costs, as automobile manufacturers need to redesign vehicles to create hybrid and electric models.</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Mitigation: Tata Motors can invest in ongoing research and development to stay ahead of regulatory changes, focus on developing scalable and adaptable vehicle platforms that can easily be modified, and seek partnerships or alliances with technology companies specializing in green technologies to share the burden of development costs and accelerate innovation.</a:t>
            </a:r>
            <a:endParaRPr>
              <a:solidFill>
                <a:schemeClr val="dk1"/>
              </a:solidFill>
            </a:endParaRPr>
          </a:p>
          <a:p>
            <a:pPr indent="-298450" lvl="0" marL="0" rtl="0" algn="just">
              <a:lnSpc>
                <a:spcPct val="150000"/>
              </a:lnSpc>
              <a:spcBef>
                <a:spcPts val="0"/>
              </a:spcBef>
              <a:spcAft>
                <a:spcPts val="0"/>
              </a:spcAft>
              <a:buClr>
                <a:schemeClr val="dk1"/>
              </a:buClr>
              <a:buSzPts val="1100"/>
              <a:buChar char="-"/>
            </a:pPr>
            <a:r>
              <a:rPr b="1" lang="en">
                <a:solidFill>
                  <a:schemeClr val="dk1"/>
                </a:solidFill>
              </a:rPr>
              <a:t>Slowdown in Gross Domestic Product (GDP):</a:t>
            </a:r>
            <a:endParaRPr b="1">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Impact: A slowdown in GDP growth can lead to reduced consumer spending power, directly affecting car sales as automobiles are significant purchases often postponed during economic uncertainty.</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Mitigation: Tata Motors can focus on exporting to countries with stronger economic growth or diversify into more stable sectors like commercial vehicles, which may be less impacted by GDP fluctuations.</a:t>
            </a:r>
            <a:endParaRPr>
              <a:solidFill>
                <a:schemeClr val="dk1"/>
              </a:solidFill>
            </a:endParaRPr>
          </a:p>
          <a:p>
            <a:pPr indent="-298450" lvl="0" marL="0" rtl="0" algn="just">
              <a:lnSpc>
                <a:spcPct val="150000"/>
              </a:lnSpc>
              <a:spcBef>
                <a:spcPts val="0"/>
              </a:spcBef>
              <a:spcAft>
                <a:spcPts val="0"/>
              </a:spcAft>
              <a:buClr>
                <a:schemeClr val="dk1"/>
              </a:buClr>
              <a:buSzPts val="1100"/>
              <a:buChar char="-"/>
            </a:pPr>
            <a:r>
              <a:rPr b="1" lang="en">
                <a:solidFill>
                  <a:schemeClr val="dk1"/>
                </a:solidFill>
              </a:rPr>
              <a:t>Bad Monsoon:</a:t>
            </a:r>
            <a:endParaRPr b="1">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Impact: In India, agriculture significantly depends on the monsoon season. A bad monsoon can lead to poor agricultural output, reducing rural incomes and affecting demand for vehicles in rural areas, which is a substantial market for Tata Motors.</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Mitigation: The company can introduce affordable financing options or launch new models tailored for the rural market to maintain sales volumes.</a:t>
            </a:r>
            <a:endParaRPr>
              <a:solidFill>
                <a:schemeClr val="dk1"/>
              </a:solidFill>
            </a:endParaRPr>
          </a:p>
          <a:p>
            <a:pPr indent="-298450" lvl="0" marL="0" rtl="0" algn="just">
              <a:lnSpc>
                <a:spcPct val="150000"/>
              </a:lnSpc>
              <a:spcBef>
                <a:spcPts val="0"/>
              </a:spcBef>
              <a:spcAft>
                <a:spcPts val="0"/>
              </a:spcAft>
              <a:buClr>
                <a:schemeClr val="dk1"/>
              </a:buClr>
              <a:buSzPts val="1100"/>
              <a:buChar char="-"/>
            </a:pPr>
            <a:r>
              <a:rPr b="1" lang="en">
                <a:solidFill>
                  <a:schemeClr val="dk1"/>
                </a:solidFill>
              </a:rPr>
              <a:t>Low Industrial Production:</a:t>
            </a:r>
            <a:endParaRPr b="1">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Impact: A decline in industrial production indicates a broader economic slowdown, which can reduce the demand for commercial vehicles and fleet sales.</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Mitigation: The company can diversify its product line to include more fuel-efficient or multi-purpose vehicles that appeal to industries looking to cut costs.</a:t>
            </a:r>
            <a:endParaRPr>
              <a:solidFill>
                <a:schemeClr val="dk1"/>
              </a:solidFill>
            </a:endParaRPr>
          </a:p>
          <a:p>
            <a:pPr indent="-298450" lvl="0" marL="0" rtl="0" algn="just">
              <a:lnSpc>
                <a:spcPct val="150000"/>
              </a:lnSpc>
              <a:spcBef>
                <a:spcPts val="0"/>
              </a:spcBef>
              <a:spcAft>
                <a:spcPts val="0"/>
              </a:spcAft>
              <a:buClr>
                <a:schemeClr val="dk1"/>
              </a:buClr>
              <a:buSzPts val="1100"/>
              <a:buChar char="-"/>
            </a:pPr>
            <a:r>
              <a:rPr b="1" lang="en">
                <a:solidFill>
                  <a:schemeClr val="dk1"/>
                </a:solidFill>
              </a:rPr>
              <a:t>Liquidity Crunch in the Economy and Drop in Availability of Retail Finance:</a:t>
            </a:r>
            <a:endParaRPr b="1">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Risk: A liquidity crunch and a drop in the availability of retail finance can collectively impact Tata Motors' sales. Economic instability may affect the overall financial health of consumers and businesses, reducing the availability of funds for large purchases like vehicles. Additionally, if consumers find it harder to obtain loans for car purchases, it can lead to a decrease in sales.</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Mitigation: Tata Motors can maintain a robust balance sheet and liquidity reserves to weather financial uncertainties and ensure they can continue operations and sales efforts. Moreover, the company can collaborate with financial institutions to create special financing schemes or offer in-house financing solutions to make purchasing easier for consumers, thereby mitigating the impact of reduced availability of retail finance.</a:t>
            </a:r>
            <a:endParaRPr>
              <a:solidFill>
                <a:schemeClr val="dk1"/>
              </a:solidFill>
            </a:endParaRPr>
          </a:p>
          <a:p>
            <a:pPr indent="-298450" lvl="0" marL="0" rtl="0" algn="just">
              <a:lnSpc>
                <a:spcPct val="150000"/>
              </a:lnSpc>
              <a:spcBef>
                <a:spcPts val="0"/>
              </a:spcBef>
              <a:spcAft>
                <a:spcPts val="0"/>
              </a:spcAft>
              <a:buClr>
                <a:schemeClr val="dk1"/>
              </a:buClr>
              <a:buSzPts val="1100"/>
              <a:buChar char="-"/>
            </a:pPr>
            <a:r>
              <a:rPr b="1" lang="en">
                <a:solidFill>
                  <a:schemeClr val="dk1"/>
                </a:solidFill>
              </a:rPr>
              <a:t>Changing Consumer Preferences and Competition from Taxi Aggregators:</a:t>
            </a:r>
            <a:endParaRPr b="1">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Risk: Shifts in consumer preferences towards more eco-friendly, technologically advanced vehicles, and the rise of taxi aggregators like Uber and Ola present significant challenges. These trends can reduce the demand for private vehicle ownership and impact sales if Tata Motors does not keep pace with these evolving preferences.</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Mitigation: Tata Motors can invest in market research to understand evolving consumer preferences and innovate their product lineup accordingly. Additionally, the company can develop partnerships with ride-sharing companies to supply vehicles, explore the production of models specifically designed for ride-sharing purposes, and invest in technology to enhance the connectivity and user experience of their vehicles to compete effectively in the evolving transportation landscape.</a:t>
            </a:r>
            <a:endParaRPr>
              <a:solidFill>
                <a:schemeClr val="dk1"/>
              </a:solidFill>
            </a:endParaRPr>
          </a:p>
          <a:p>
            <a:pPr indent="0" lvl="0" marL="0" rtl="0" algn="just">
              <a:lnSpc>
                <a:spcPct val="150000"/>
              </a:lnSpc>
              <a:spcBef>
                <a:spcPts val="1200"/>
              </a:spcBef>
              <a:spcAft>
                <a:spcPts val="0"/>
              </a:spcAft>
              <a:buClr>
                <a:schemeClr val="dk1"/>
              </a:buClr>
              <a:buSzPts val="1100"/>
              <a:buFont typeface="Arial"/>
              <a:buNone/>
            </a:pPr>
            <a:r>
              <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de431086dd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de431086dd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just">
              <a:lnSpc>
                <a:spcPct val="150000"/>
              </a:lnSpc>
              <a:spcBef>
                <a:spcPts val="1200"/>
              </a:spcBef>
              <a:spcAft>
                <a:spcPts val="0"/>
              </a:spcAft>
              <a:buClr>
                <a:schemeClr val="dk1"/>
              </a:buClr>
              <a:buSzPts val="1100"/>
              <a:buFont typeface="Arial"/>
              <a:buNone/>
            </a:pPr>
            <a:r>
              <a:rPr b="1" lang="en" sz="1200">
                <a:solidFill>
                  <a:schemeClr val="dk1"/>
                </a:solidFill>
              </a:rPr>
              <a:t>     Opportunities:</a:t>
            </a:r>
            <a:endParaRPr sz="1200">
              <a:solidFill>
                <a:schemeClr val="dk1"/>
              </a:solidFill>
            </a:endParaRPr>
          </a:p>
          <a:p>
            <a:pPr indent="-298450" lvl="0" marL="0" rtl="0" algn="just">
              <a:lnSpc>
                <a:spcPct val="150000"/>
              </a:lnSpc>
              <a:spcBef>
                <a:spcPts val="1200"/>
              </a:spcBef>
              <a:spcAft>
                <a:spcPts val="0"/>
              </a:spcAft>
              <a:buClr>
                <a:schemeClr val="dk1"/>
              </a:buClr>
              <a:buSzPts val="1100"/>
              <a:buChar char="-"/>
            </a:pPr>
            <a:r>
              <a:rPr b="1" lang="en">
                <a:solidFill>
                  <a:schemeClr val="dk1"/>
                </a:solidFill>
              </a:rPr>
              <a:t>Government Plan:</a:t>
            </a:r>
            <a:r>
              <a:rPr lang="en">
                <a:solidFill>
                  <a:schemeClr val="dk1"/>
                </a:solidFill>
              </a:rPr>
              <a:t> </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Opportunity: The Government of India and SIAM's “Automotive Mission Plan 2016–26” envisions India becoming one of the top three automotive manufacturing hubs globally, with the industry expected to generate approximately US$300 billion by FY 2026.</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Strategy: Tata Motors can leverage this supportive policy framework by increasing investment in local manufacturing capabilities, focusing on innovation and quality to compete on a global scale, and collaborating with government initiatives to benefit from subsidies, incentives, and infrastructure development.</a:t>
            </a:r>
            <a:endParaRPr>
              <a:solidFill>
                <a:schemeClr val="dk1"/>
              </a:solidFill>
            </a:endParaRPr>
          </a:p>
          <a:p>
            <a:pPr indent="-298450" lvl="0" marL="0" rtl="0" algn="just">
              <a:lnSpc>
                <a:spcPct val="150000"/>
              </a:lnSpc>
              <a:spcBef>
                <a:spcPts val="0"/>
              </a:spcBef>
              <a:spcAft>
                <a:spcPts val="0"/>
              </a:spcAft>
              <a:buClr>
                <a:schemeClr val="dk1"/>
              </a:buClr>
              <a:buSzPts val="1100"/>
              <a:buChar char="-"/>
            </a:pPr>
            <a:r>
              <a:rPr b="1" lang="en">
                <a:solidFill>
                  <a:schemeClr val="dk1"/>
                </a:solidFill>
              </a:rPr>
              <a:t>Global Expansion:</a:t>
            </a:r>
            <a:endParaRPr b="1">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Opportunity: Entering new international markets can increase market reach and revenue streams.</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Strategy: Conduct market research to identify potential markets, establish international sales and distribution networks, and tailor products to local preferences and regulatory requirements.</a:t>
            </a:r>
            <a:endParaRPr>
              <a:solidFill>
                <a:schemeClr val="dk1"/>
              </a:solidFill>
            </a:endParaRPr>
          </a:p>
          <a:p>
            <a:pPr indent="-298450" lvl="0" marL="0" rtl="0" algn="just">
              <a:lnSpc>
                <a:spcPct val="150000"/>
              </a:lnSpc>
              <a:spcBef>
                <a:spcPts val="0"/>
              </a:spcBef>
              <a:spcAft>
                <a:spcPts val="0"/>
              </a:spcAft>
              <a:buClr>
                <a:schemeClr val="dk1"/>
              </a:buClr>
              <a:buSzPts val="1100"/>
              <a:buChar char="-"/>
            </a:pPr>
            <a:r>
              <a:rPr b="1" lang="en">
                <a:solidFill>
                  <a:schemeClr val="dk1"/>
                </a:solidFill>
              </a:rPr>
              <a:t>Research Emission Standards:</a:t>
            </a:r>
            <a:endParaRPr b="1">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Opportunity: By leading in emission standards research, Tata Motors can develop vehicles that are ahead of regulatory requirements, gaining a competitive edge and possibly influencing policy.</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Strategy: Invest in R&amp;D to create cleaner, more efficient engines and vehicles, potentially securing government incentives or subsidies for meeting and exceeding standards.</a:t>
            </a:r>
            <a:endParaRPr>
              <a:solidFill>
                <a:schemeClr val="dk1"/>
              </a:solidFill>
            </a:endParaRPr>
          </a:p>
          <a:p>
            <a:pPr indent="-298450" lvl="0" marL="0" rtl="0" algn="just">
              <a:lnSpc>
                <a:spcPct val="150000"/>
              </a:lnSpc>
              <a:spcBef>
                <a:spcPts val="0"/>
              </a:spcBef>
              <a:spcAft>
                <a:spcPts val="0"/>
              </a:spcAft>
              <a:buClr>
                <a:schemeClr val="dk1"/>
              </a:buClr>
              <a:buSzPts val="1100"/>
              <a:buChar char="-"/>
            </a:pPr>
            <a:r>
              <a:rPr b="1" lang="en">
                <a:solidFill>
                  <a:schemeClr val="dk1"/>
                </a:solidFill>
              </a:rPr>
              <a:t>Environmental and Regulatory Compliance and Increase Electric Vehicles (EV) Production:</a:t>
            </a:r>
            <a:endParaRPr b="1">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Opportunity: Stricter environmental regulations and the growing demand for electric vehicles present significant market opportunities. Compliance with environmental regulations can drive demand for compliant vehicles, opening up new market segments and reducing competition from non-compliant manufacturers. Simultaneously, the increasing demand for EVs represents a significant market opportunity as consumers and governments push for greener transportation options.</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Strategy: Tata Motors can focus on producing vehicles that meet or exceed environmental regulations, enhancing brand reputation and attracting environmentally conscious consumers. Additionally, the company can accelerate the development and production of EVs, secure partnerships for battery technology, and expand the charging infrastructure to make EV ownership more convenient for consumers. By aligning with both environmental compliance and the EV market trend, Tata Motors can capitalize on the growing demand for eco-friendly vehicles and strengthen its position in the automotive industry.</a:t>
            </a:r>
            <a:endParaRPr>
              <a:solidFill>
                <a:schemeClr val="dk1"/>
              </a:solidFill>
            </a:endParaRPr>
          </a:p>
          <a:p>
            <a:pPr indent="-298450" lvl="0" marL="0" rtl="0" algn="just">
              <a:lnSpc>
                <a:spcPct val="150000"/>
              </a:lnSpc>
              <a:spcBef>
                <a:spcPts val="0"/>
              </a:spcBef>
              <a:spcAft>
                <a:spcPts val="0"/>
              </a:spcAft>
              <a:buClr>
                <a:schemeClr val="dk1"/>
              </a:buClr>
              <a:buSzPts val="1100"/>
              <a:buChar char="-"/>
            </a:pPr>
            <a:r>
              <a:rPr b="1" lang="en">
                <a:solidFill>
                  <a:schemeClr val="dk1"/>
                </a:solidFill>
              </a:rPr>
              <a:t>Development of New Technology:</a:t>
            </a:r>
            <a:endParaRPr b="1">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Opportunity: Investing in technology can lead to innovations that set Tata Motors apart, such as advanced safety features, autonomous driving capabilities and connectivity solutions.</a:t>
            </a:r>
            <a:endParaRPr>
              <a:solidFill>
                <a:schemeClr val="dk1"/>
              </a:solidFill>
            </a:endParaRPr>
          </a:p>
          <a:p>
            <a:pPr indent="-298450" lvl="0" marL="914400" rtl="0" algn="just">
              <a:lnSpc>
                <a:spcPct val="150000"/>
              </a:lnSpc>
              <a:spcBef>
                <a:spcPts val="0"/>
              </a:spcBef>
              <a:spcAft>
                <a:spcPts val="0"/>
              </a:spcAft>
              <a:buClr>
                <a:schemeClr val="dk1"/>
              </a:buClr>
              <a:buSzPts val="1100"/>
              <a:buChar char="-"/>
            </a:pPr>
            <a:r>
              <a:rPr lang="en">
                <a:solidFill>
                  <a:schemeClr val="dk1"/>
                </a:solidFill>
              </a:rPr>
              <a:t>Strategy: Partner with tech companies and invest in cutting-edge technology to stay at the forefront of automotive innovation and appeal to tech-savvy consumers.</a:t>
            </a:r>
            <a:endParaRPr b="1"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de431086dd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de431086dd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Question 3: </a:t>
            </a:r>
            <a:r>
              <a:rPr lang="en">
                <a:solidFill>
                  <a:srgbClr val="1D2125"/>
                </a:solidFill>
              </a:rPr>
              <a:t>By looking to the financial statements for the past five years and analysing their structure and evolution, evaluate the general trends in Tata Motors’ financial performance. </a:t>
            </a:r>
            <a:endParaRPr>
              <a:solidFill>
                <a:schemeClr val="dk1"/>
              </a:solidFill>
            </a:endParaRPr>
          </a:p>
          <a:p>
            <a:pPr indent="0" lvl="0" marL="0" rtl="0" algn="l">
              <a:spcBef>
                <a:spcPts val="0"/>
              </a:spcBef>
              <a:spcAft>
                <a:spcPts val="0"/>
              </a:spcAft>
              <a:buNone/>
            </a:pPr>
            <a:r>
              <a:t/>
            </a:r>
            <a:endParaRPr>
              <a:solidFill>
                <a:srgbClr val="1D2125"/>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de3eee1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de3eee10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150">
                <a:solidFill>
                  <a:srgbClr val="1D2125"/>
                </a:solidFill>
              </a:rPr>
              <a:t>From Exhibit 7:</a:t>
            </a:r>
            <a:endParaRPr sz="1150">
              <a:solidFill>
                <a:srgbClr val="1D2125"/>
              </a:solidFill>
            </a:endParaRPr>
          </a:p>
          <a:p>
            <a:pPr indent="-298450" lvl="0" marL="457200" rtl="0" algn="just">
              <a:lnSpc>
                <a:spcPct val="115000"/>
              </a:lnSpc>
              <a:spcBef>
                <a:spcPts val="0"/>
              </a:spcBef>
              <a:spcAft>
                <a:spcPts val="0"/>
              </a:spcAft>
              <a:buClr>
                <a:srgbClr val="1D2125"/>
              </a:buClr>
              <a:buSzPts val="1100"/>
              <a:buAutoNum type="arabicPeriod"/>
            </a:pPr>
            <a:r>
              <a:rPr b="1" lang="en">
                <a:solidFill>
                  <a:schemeClr val="dk1"/>
                </a:solidFill>
              </a:rPr>
              <a:t>Revenue:</a:t>
            </a:r>
            <a:r>
              <a:rPr lang="en">
                <a:solidFill>
                  <a:schemeClr val="dk1"/>
                </a:solidFill>
              </a:rPr>
              <a:t> They had a steady growth in their revenue (except between 2016 and 2017 but the difference is very minimal) and their gross profit also reflected this. Between 2013 and 2014 they saw their biggest growth in revenue and it peaked in 2018</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en">
                <a:solidFill>
                  <a:schemeClr val="dk1"/>
                </a:solidFill>
              </a:rPr>
              <a:t>Expenses:</a:t>
            </a:r>
            <a:r>
              <a:rPr lang="en">
                <a:solidFill>
                  <a:schemeClr val="dk1"/>
                </a:solidFill>
              </a:rPr>
              <a:t> Initially in the years 2013 and 2014 they had an increase of nearly 400k in their expenses, which is fine as long as they grow enough so that the net at the end increases.</a:t>
            </a:r>
            <a:endParaRPr>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en">
                <a:solidFill>
                  <a:schemeClr val="dk1"/>
                </a:solidFill>
              </a:rPr>
              <a:t>Net income</a:t>
            </a:r>
            <a:r>
              <a:rPr lang="en">
                <a:solidFill>
                  <a:schemeClr val="dk1"/>
                </a:solidFill>
              </a:rPr>
              <a:t>: In </a:t>
            </a:r>
            <a:r>
              <a:rPr b="1" lang="en">
                <a:solidFill>
                  <a:schemeClr val="dk1"/>
                </a:solidFill>
              </a:rPr>
              <a:t>2014</a:t>
            </a:r>
            <a:r>
              <a:rPr lang="en">
                <a:solidFill>
                  <a:schemeClr val="dk1"/>
                </a:solidFill>
              </a:rPr>
              <a:t> their net income grew more than 40k. In the following year (</a:t>
            </a:r>
            <a:r>
              <a:rPr b="1" lang="en">
                <a:solidFill>
                  <a:schemeClr val="dk1"/>
                </a:solidFill>
              </a:rPr>
              <a:t>2015</a:t>
            </a:r>
            <a:r>
              <a:rPr lang="en">
                <a:solidFill>
                  <a:schemeClr val="dk1"/>
                </a:solidFill>
              </a:rPr>
              <a:t>), they achieved their best results by growing another 40k and reaching a net income of 180k. In 2016, they had a net income lower than 2014, caused by the increase in expenses, despite growth in revenue. This negative trend continued into </a:t>
            </a:r>
            <a:r>
              <a:rPr b="1" lang="en">
                <a:solidFill>
                  <a:schemeClr val="dk1"/>
                </a:solidFill>
              </a:rPr>
              <a:t>2017</a:t>
            </a:r>
            <a:r>
              <a:rPr lang="en">
                <a:solidFill>
                  <a:schemeClr val="dk1"/>
                </a:solidFill>
              </a:rPr>
              <a:t> as their net reached the lowest in this time interval. Despite the slight raise in</a:t>
            </a:r>
            <a:r>
              <a:rPr b="1" lang="en">
                <a:solidFill>
                  <a:schemeClr val="dk1"/>
                </a:solidFill>
              </a:rPr>
              <a:t> 2018</a:t>
            </a:r>
            <a:r>
              <a:rPr lang="en">
                <a:solidFill>
                  <a:schemeClr val="dk1"/>
                </a:solidFill>
              </a:rPr>
              <a:t>, the net income was still lower than in 2013.</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94450" y="2571750"/>
            <a:ext cx="9308100" cy="2589000"/>
          </a:xfrm>
          <a:prstGeom prst="rect">
            <a:avLst/>
          </a:pr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103225" y="2571750"/>
            <a:ext cx="8940900" cy="2481600"/>
            <a:chOff x="103225" y="2571750"/>
            <a:chExt cx="8940900" cy="2481600"/>
          </a:xfrm>
        </p:grpSpPr>
        <p:cxnSp>
          <p:nvCxnSpPr>
            <p:cNvPr id="13" name="Google Shape;13;p2"/>
            <p:cNvCxnSpPr/>
            <p:nvPr/>
          </p:nvCxnSpPr>
          <p:spPr>
            <a:xfrm>
              <a:off x="103225" y="2571750"/>
              <a:ext cx="0" cy="2481600"/>
            </a:xfrm>
            <a:prstGeom prst="straightConnector1">
              <a:avLst/>
            </a:prstGeom>
            <a:noFill/>
            <a:ln cap="flat" cmpd="sng" w="19050">
              <a:solidFill>
                <a:schemeClr val="lt1"/>
              </a:solidFill>
              <a:prstDash val="solid"/>
              <a:round/>
              <a:headEnd len="med" w="med" type="none"/>
              <a:tailEnd len="med" w="med" type="none"/>
            </a:ln>
          </p:spPr>
        </p:cxnSp>
        <p:cxnSp>
          <p:nvCxnSpPr>
            <p:cNvPr id="14" name="Google Shape;14;p2"/>
            <p:cNvCxnSpPr/>
            <p:nvPr/>
          </p:nvCxnSpPr>
          <p:spPr>
            <a:xfrm>
              <a:off x="9044125" y="2571750"/>
              <a:ext cx="0" cy="2481600"/>
            </a:xfrm>
            <a:prstGeom prst="straightConnector1">
              <a:avLst/>
            </a:prstGeom>
            <a:noFill/>
            <a:ln cap="flat" cmpd="sng" w="19050">
              <a:solidFill>
                <a:schemeClr val="lt1"/>
              </a:solidFill>
              <a:prstDash val="solid"/>
              <a:round/>
              <a:headEnd len="med" w="med" type="none"/>
              <a:tailEnd len="med" w="med" type="none"/>
            </a:ln>
          </p:spPr>
        </p:cxnSp>
        <p:cxnSp>
          <p:nvCxnSpPr>
            <p:cNvPr id="15" name="Google Shape;15;p2"/>
            <p:cNvCxnSpPr/>
            <p:nvPr/>
          </p:nvCxnSpPr>
          <p:spPr>
            <a:xfrm>
              <a:off x="103225" y="5053350"/>
              <a:ext cx="8940900" cy="0"/>
            </a:xfrm>
            <a:prstGeom prst="straightConnector1">
              <a:avLst/>
            </a:prstGeom>
            <a:noFill/>
            <a:ln cap="flat" cmpd="sng" w="19050">
              <a:solidFill>
                <a:schemeClr val="lt1"/>
              </a:solidFill>
              <a:prstDash val="solid"/>
              <a:round/>
              <a:headEnd len="med" w="med" type="none"/>
              <a:tailEnd len="med" w="med" type="none"/>
            </a:ln>
          </p:spPr>
        </p:cxnSp>
      </p:grpSp>
      <p:sp>
        <p:nvSpPr>
          <p:cNvPr id="16" name="Google Shape;16;p2"/>
          <p:cNvSpPr txBox="1"/>
          <p:nvPr/>
        </p:nvSpPr>
        <p:spPr>
          <a:xfrm>
            <a:off x="4697175" y="1320225"/>
            <a:ext cx="3616800" cy="1782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6000">
              <a:latin typeface="Fira Sans Extra Condensed Medium"/>
              <a:ea typeface="Fira Sans Extra Condensed Medium"/>
              <a:cs typeface="Fira Sans Extra Condensed Medium"/>
              <a:sym typeface="Fira Sans Extra Condensed Medium"/>
            </a:endParaRPr>
          </a:p>
        </p:txBody>
      </p:sp>
      <p:sp>
        <p:nvSpPr>
          <p:cNvPr id="17" name="Google Shape;17;p2"/>
          <p:cNvSpPr txBox="1"/>
          <p:nvPr/>
        </p:nvSpPr>
        <p:spPr>
          <a:xfrm>
            <a:off x="5911825" y="2977800"/>
            <a:ext cx="2402100" cy="717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200">
              <a:latin typeface="Roboto Slab Light"/>
              <a:ea typeface="Roboto Slab Light"/>
              <a:cs typeface="Roboto Slab Light"/>
              <a:sym typeface="Roboto Slab Light"/>
            </a:endParaRPr>
          </a:p>
        </p:txBody>
      </p:sp>
      <p:sp>
        <p:nvSpPr>
          <p:cNvPr id="18" name="Google Shape;18;p2"/>
          <p:cNvSpPr txBox="1"/>
          <p:nvPr>
            <p:ph type="ctrTitle"/>
          </p:nvPr>
        </p:nvSpPr>
        <p:spPr>
          <a:xfrm>
            <a:off x="2194775" y="1457250"/>
            <a:ext cx="4754400" cy="222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9" name="Google Shape;19;p2"/>
          <p:cNvSpPr txBox="1"/>
          <p:nvPr>
            <p:ph idx="1" type="subTitle"/>
          </p:nvPr>
        </p:nvSpPr>
        <p:spPr>
          <a:xfrm>
            <a:off x="2364775" y="3681600"/>
            <a:ext cx="4417800" cy="3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1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txBox="1"/>
          <p:nvPr>
            <p:ph idx="1" type="body"/>
          </p:nvPr>
        </p:nvSpPr>
        <p:spPr>
          <a:xfrm>
            <a:off x="2285942" y="316339"/>
            <a:ext cx="4972800" cy="15294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4500">
                <a:solidFill>
                  <a:schemeClr val="dk1"/>
                </a:solidFill>
                <a:latin typeface="Bebas Neue"/>
                <a:ea typeface="Bebas Neue"/>
                <a:cs typeface="Bebas Neue"/>
                <a:sym typeface="Bebas Neue"/>
              </a:defRPr>
            </a:lvl1pPr>
          </a:lstStyle>
          <a:p/>
        </p:txBody>
      </p:sp>
      <p:sp>
        <p:nvSpPr>
          <p:cNvPr id="76" name="Google Shape;7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Bebas Neue"/>
                <a:ea typeface="Bebas Neue"/>
                <a:cs typeface="Bebas Neue"/>
                <a:sym typeface="Bebas Neue"/>
              </a:defRPr>
            </a:lvl1pPr>
            <a:lvl2pPr lvl="1">
              <a:buNone/>
              <a:defRPr>
                <a:solidFill>
                  <a:schemeClr val="dk1"/>
                </a:solidFill>
                <a:latin typeface="Bebas Neue"/>
                <a:ea typeface="Bebas Neue"/>
                <a:cs typeface="Bebas Neue"/>
                <a:sym typeface="Bebas Neue"/>
              </a:defRPr>
            </a:lvl2pPr>
            <a:lvl3pPr lvl="2">
              <a:buNone/>
              <a:defRPr>
                <a:solidFill>
                  <a:schemeClr val="dk1"/>
                </a:solidFill>
                <a:latin typeface="Bebas Neue"/>
                <a:ea typeface="Bebas Neue"/>
                <a:cs typeface="Bebas Neue"/>
                <a:sym typeface="Bebas Neue"/>
              </a:defRPr>
            </a:lvl3pPr>
            <a:lvl4pPr lvl="3">
              <a:buNone/>
              <a:defRPr>
                <a:solidFill>
                  <a:schemeClr val="dk1"/>
                </a:solidFill>
                <a:latin typeface="Bebas Neue"/>
                <a:ea typeface="Bebas Neue"/>
                <a:cs typeface="Bebas Neue"/>
                <a:sym typeface="Bebas Neue"/>
              </a:defRPr>
            </a:lvl4pPr>
            <a:lvl5pPr lvl="4">
              <a:buNone/>
              <a:defRPr>
                <a:solidFill>
                  <a:schemeClr val="dk1"/>
                </a:solidFill>
                <a:latin typeface="Bebas Neue"/>
                <a:ea typeface="Bebas Neue"/>
                <a:cs typeface="Bebas Neue"/>
                <a:sym typeface="Bebas Neue"/>
              </a:defRPr>
            </a:lvl5pPr>
            <a:lvl6pPr lvl="5">
              <a:buNone/>
              <a:defRPr>
                <a:solidFill>
                  <a:schemeClr val="dk1"/>
                </a:solidFill>
                <a:latin typeface="Bebas Neue"/>
                <a:ea typeface="Bebas Neue"/>
                <a:cs typeface="Bebas Neue"/>
                <a:sym typeface="Bebas Neue"/>
              </a:defRPr>
            </a:lvl6pPr>
            <a:lvl7pPr lvl="6">
              <a:buNone/>
              <a:defRPr>
                <a:solidFill>
                  <a:schemeClr val="dk1"/>
                </a:solidFill>
                <a:latin typeface="Bebas Neue"/>
                <a:ea typeface="Bebas Neue"/>
                <a:cs typeface="Bebas Neue"/>
                <a:sym typeface="Bebas Neue"/>
              </a:defRPr>
            </a:lvl7pPr>
            <a:lvl8pPr lvl="7">
              <a:buNone/>
              <a:defRPr>
                <a:solidFill>
                  <a:schemeClr val="dk1"/>
                </a:solidFill>
                <a:latin typeface="Bebas Neue"/>
                <a:ea typeface="Bebas Neue"/>
                <a:cs typeface="Bebas Neue"/>
                <a:sym typeface="Bebas Neue"/>
              </a:defRPr>
            </a:lvl8pPr>
            <a:lvl9pPr lvl="8">
              <a:buNone/>
              <a:defRPr>
                <a:solidFill>
                  <a:schemeClr val="dk1"/>
                </a:solidFill>
                <a:latin typeface="Bebas Neue"/>
                <a:ea typeface="Bebas Neue"/>
                <a:cs typeface="Bebas Neue"/>
                <a:sym typeface="Bebas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7" name="Shape 77"/>
        <p:cNvGrpSpPr/>
        <p:nvPr/>
      </p:nvGrpSpPr>
      <p:grpSpPr>
        <a:xfrm>
          <a:off x="0" y="0"/>
          <a:ext cx="0" cy="0"/>
          <a:chOff x="0" y="0"/>
          <a:chExt cx="0" cy="0"/>
        </a:xfrm>
      </p:grpSpPr>
      <p:sp>
        <p:nvSpPr>
          <p:cNvPr id="78" name="Google Shape;78;p12"/>
          <p:cNvSpPr/>
          <p:nvPr/>
        </p:nvSpPr>
        <p:spPr>
          <a:xfrm>
            <a:off x="-116125" y="2561775"/>
            <a:ext cx="9281100" cy="141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2"/>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2"/>
          <p:cNvSpPr txBox="1"/>
          <p:nvPr>
            <p:ph hasCustomPrompt="1" type="title"/>
          </p:nvPr>
        </p:nvSpPr>
        <p:spPr>
          <a:xfrm>
            <a:off x="2061788" y="723875"/>
            <a:ext cx="5019000" cy="185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81" name="Google Shape;81;p12"/>
          <p:cNvSpPr txBox="1"/>
          <p:nvPr>
            <p:ph idx="2" type="title"/>
          </p:nvPr>
        </p:nvSpPr>
        <p:spPr>
          <a:xfrm>
            <a:off x="2485555" y="2871475"/>
            <a:ext cx="4167600" cy="81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2" name="Google Shape;8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spTree>
      <p:nvGrpSpPr>
        <p:cNvPr id="85" name="Shape 85"/>
        <p:cNvGrpSpPr/>
        <p:nvPr/>
      </p:nvGrpSpPr>
      <p:grpSpPr>
        <a:xfrm>
          <a:off x="0" y="0"/>
          <a:ext cx="0" cy="0"/>
          <a:chOff x="0" y="0"/>
          <a:chExt cx="0" cy="0"/>
        </a:xfrm>
      </p:grpSpPr>
      <p:cxnSp>
        <p:nvCxnSpPr>
          <p:cNvPr id="86" name="Google Shape;86;p14"/>
          <p:cNvCxnSpPr/>
          <p:nvPr/>
        </p:nvCxnSpPr>
        <p:spPr>
          <a:xfrm>
            <a:off x="107975" y="2076050"/>
            <a:ext cx="0" cy="1011000"/>
          </a:xfrm>
          <a:prstGeom prst="straightConnector1">
            <a:avLst/>
          </a:prstGeom>
          <a:noFill/>
          <a:ln cap="flat" cmpd="sng" w="19050">
            <a:solidFill>
              <a:schemeClr val="dk2"/>
            </a:solidFill>
            <a:prstDash val="solid"/>
            <a:round/>
            <a:headEnd len="med" w="med" type="none"/>
            <a:tailEnd len="med" w="med" type="none"/>
          </a:ln>
        </p:spPr>
      </p:cxnSp>
      <p:cxnSp>
        <p:nvCxnSpPr>
          <p:cNvPr id="87" name="Google Shape;87;p14"/>
          <p:cNvCxnSpPr/>
          <p:nvPr/>
        </p:nvCxnSpPr>
        <p:spPr>
          <a:xfrm>
            <a:off x="9040374" y="2076050"/>
            <a:ext cx="0" cy="1011000"/>
          </a:xfrm>
          <a:prstGeom prst="straightConnector1">
            <a:avLst/>
          </a:prstGeom>
          <a:noFill/>
          <a:ln cap="flat" cmpd="sng" w="19050">
            <a:solidFill>
              <a:schemeClr val="dk2"/>
            </a:solidFill>
            <a:prstDash val="solid"/>
            <a:round/>
            <a:headEnd len="med" w="med" type="none"/>
            <a:tailEnd len="med" w="med" type="none"/>
          </a:ln>
        </p:spPr>
      </p:cxnSp>
      <p:sp>
        <p:nvSpPr>
          <p:cNvPr id="88" name="Google Shape;88;p1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txBox="1"/>
          <p:nvPr>
            <p:ph type="title"/>
          </p:nvPr>
        </p:nvSpPr>
        <p:spPr>
          <a:xfrm>
            <a:off x="625275" y="374693"/>
            <a:ext cx="3852000" cy="7236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4"/>
          <p:cNvSpPr txBox="1"/>
          <p:nvPr>
            <p:ph hasCustomPrompt="1" idx="2" type="title"/>
          </p:nvPr>
        </p:nvSpPr>
        <p:spPr>
          <a:xfrm>
            <a:off x="2042990"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1" name="Google Shape;91;p14"/>
          <p:cNvSpPr txBox="1"/>
          <p:nvPr>
            <p:ph idx="1" type="subTitle"/>
          </p:nvPr>
        </p:nvSpPr>
        <p:spPr>
          <a:xfrm>
            <a:off x="1588790" y="1916625"/>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92" name="Google Shape;92;p14"/>
          <p:cNvSpPr txBox="1"/>
          <p:nvPr>
            <p:ph idx="3" type="subTitle"/>
          </p:nvPr>
        </p:nvSpPr>
        <p:spPr>
          <a:xfrm>
            <a:off x="1465040" y="2195840"/>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93" name="Google Shape;93;p14"/>
          <p:cNvSpPr txBox="1"/>
          <p:nvPr>
            <p:ph hasCustomPrompt="1" idx="4" type="title"/>
          </p:nvPr>
        </p:nvSpPr>
        <p:spPr>
          <a:xfrm>
            <a:off x="4542225"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4" name="Google Shape;94;p14"/>
          <p:cNvSpPr txBox="1"/>
          <p:nvPr>
            <p:ph idx="5" type="subTitle"/>
          </p:nvPr>
        </p:nvSpPr>
        <p:spPr>
          <a:xfrm>
            <a:off x="4088025" y="190870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95" name="Google Shape;95;p14"/>
          <p:cNvSpPr txBox="1"/>
          <p:nvPr>
            <p:ph idx="6" type="subTitle"/>
          </p:nvPr>
        </p:nvSpPr>
        <p:spPr>
          <a:xfrm>
            <a:off x="3852975" y="2195840"/>
            <a:ext cx="234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96" name="Google Shape;96;p14"/>
          <p:cNvSpPr txBox="1"/>
          <p:nvPr>
            <p:ph hasCustomPrompt="1" idx="7" type="title"/>
          </p:nvPr>
        </p:nvSpPr>
        <p:spPr>
          <a:xfrm>
            <a:off x="6994306"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7" name="Google Shape;97;p14"/>
          <p:cNvSpPr txBox="1"/>
          <p:nvPr>
            <p:ph idx="8" type="subTitle"/>
          </p:nvPr>
        </p:nvSpPr>
        <p:spPr>
          <a:xfrm>
            <a:off x="6541456" y="1908693"/>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98" name="Google Shape;98;p14"/>
          <p:cNvSpPr txBox="1"/>
          <p:nvPr>
            <p:ph idx="9" type="subTitle"/>
          </p:nvPr>
        </p:nvSpPr>
        <p:spPr>
          <a:xfrm>
            <a:off x="6343756" y="2195840"/>
            <a:ext cx="2267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99" name="Google Shape;99;p14"/>
          <p:cNvSpPr txBox="1"/>
          <p:nvPr>
            <p:ph hasCustomPrompt="1" idx="13" type="title"/>
          </p:nvPr>
        </p:nvSpPr>
        <p:spPr>
          <a:xfrm>
            <a:off x="2042990"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0" name="Google Shape;100;p14"/>
          <p:cNvSpPr txBox="1"/>
          <p:nvPr>
            <p:ph idx="14" type="subTitle"/>
          </p:nvPr>
        </p:nvSpPr>
        <p:spPr>
          <a:xfrm>
            <a:off x="1588790" y="3830925"/>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01" name="Google Shape;101;p14"/>
          <p:cNvSpPr txBox="1"/>
          <p:nvPr>
            <p:ph idx="15" type="subTitle"/>
          </p:nvPr>
        </p:nvSpPr>
        <p:spPr>
          <a:xfrm>
            <a:off x="1465040" y="4089824"/>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02" name="Google Shape;102;p14"/>
          <p:cNvSpPr txBox="1"/>
          <p:nvPr>
            <p:ph hasCustomPrompt="1" idx="16" type="title"/>
          </p:nvPr>
        </p:nvSpPr>
        <p:spPr>
          <a:xfrm>
            <a:off x="4542225"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3" name="Google Shape;103;p14"/>
          <p:cNvSpPr txBox="1"/>
          <p:nvPr>
            <p:ph idx="17" type="subTitle"/>
          </p:nvPr>
        </p:nvSpPr>
        <p:spPr>
          <a:xfrm>
            <a:off x="4089375"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04" name="Google Shape;104;p14"/>
          <p:cNvSpPr txBox="1"/>
          <p:nvPr>
            <p:ph idx="18" type="subTitle"/>
          </p:nvPr>
        </p:nvSpPr>
        <p:spPr>
          <a:xfrm>
            <a:off x="3919575"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05" name="Google Shape;105;p14"/>
          <p:cNvSpPr txBox="1"/>
          <p:nvPr>
            <p:ph hasCustomPrompt="1" idx="19" type="title"/>
          </p:nvPr>
        </p:nvSpPr>
        <p:spPr>
          <a:xfrm>
            <a:off x="6994306"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6" name="Google Shape;106;p14"/>
          <p:cNvSpPr txBox="1"/>
          <p:nvPr>
            <p:ph idx="20" type="subTitle"/>
          </p:nvPr>
        </p:nvSpPr>
        <p:spPr>
          <a:xfrm>
            <a:off x="6541456"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07" name="Google Shape;107;p14"/>
          <p:cNvSpPr txBox="1"/>
          <p:nvPr>
            <p:ph idx="21" type="subTitle"/>
          </p:nvPr>
        </p:nvSpPr>
        <p:spPr>
          <a:xfrm>
            <a:off x="6371656"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08" name="Google Shape;10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109" name="Shape 109"/>
        <p:cNvGrpSpPr/>
        <p:nvPr/>
      </p:nvGrpSpPr>
      <p:grpSpPr>
        <a:xfrm>
          <a:off x="0" y="0"/>
          <a:ext cx="0" cy="0"/>
          <a:chOff x="0" y="0"/>
          <a:chExt cx="0" cy="0"/>
        </a:xfrm>
      </p:grpSpPr>
      <p:sp>
        <p:nvSpPr>
          <p:cNvPr id="110" name="Google Shape;110;p15"/>
          <p:cNvSpPr/>
          <p:nvPr/>
        </p:nvSpPr>
        <p:spPr>
          <a:xfrm>
            <a:off x="150" y="2074046"/>
            <a:ext cx="9144000" cy="1011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5"/>
          <p:cNvCxnSpPr/>
          <p:nvPr/>
        </p:nvCxnSpPr>
        <p:spPr>
          <a:xfrm>
            <a:off x="107975" y="2076050"/>
            <a:ext cx="0" cy="1011000"/>
          </a:xfrm>
          <a:prstGeom prst="straightConnector1">
            <a:avLst/>
          </a:prstGeom>
          <a:noFill/>
          <a:ln cap="flat" cmpd="sng" w="19050">
            <a:solidFill>
              <a:schemeClr val="dk2"/>
            </a:solidFill>
            <a:prstDash val="solid"/>
            <a:round/>
            <a:headEnd len="med" w="med" type="none"/>
            <a:tailEnd len="med" w="med" type="none"/>
          </a:ln>
        </p:spPr>
      </p:cxnSp>
      <p:cxnSp>
        <p:nvCxnSpPr>
          <p:cNvPr id="112" name="Google Shape;112;p15"/>
          <p:cNvCxnSpPr/>
          <p:nvPr/>
        </p:nvCxnSpPr>
        <p:spPr>
          <a:xfrm>
            <a:off x="9040374" y="2076050"/>
            <a:ext cx="0" cy="1011000"/>
          </a:xfrm>
          <a:prstGeom prst="straightConnector1">
            <a:avLst/>
          </a:prstGeom>
          <a:noFill/>
          <a:ln cap="flat" cmpd="sng" w="19050">
            <a:solidFill>
              <a:schemeClr val="dk2"/>
            </a:solidFill>
            <a:prstDash val="solid"/>
            <a:round/>
            <a:headEnd len="med" w="med" type="none"/>
            <a:tailEnd len="med" w="med" type="none"/>
          </a:ln>
        </p:spPr>
      </p:cxnSp>
      <p:sp>
        <p:nvSpPr>
          <p:cNvPr id="113" name="Google Shape;113;p1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txBox="1"/>
          <p:nvPr>
            <p:ph type="title"/>
          </p:nvPr>
        </p:nvSpPr>
        <p:spPr>
          <a:xfrm>
            <a:off x="2646000" y="2214851"/>
            <a:ext cx="3852000" cy="72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15"/>
          <p:cNvSpPr txBox="1"/>
          <p:nvPr>
            <p:ph hasCustomPrompt="1" idx="2" type="title"/>
          </p:nvPr>
        </p:nvSpPr>
        <p:spPr>
          <a:xfrm>
            <a:off x="2179558" y="591141"/>
            <a:ext cx="23409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6" name="Google Shape;116;p15"/>
          <p:cNvSpPr txBox="1"/>
          <p:nvPr>
            <p:ph idx="1" type="subTitle"/>
          </p:nvPr>
        </p:nvSpPr>
        <p:spPr>
          <a:xfrm>
            <a:off x="2179558" y="1185101"/>
            <a:ext cx="23409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117" name="Google Shape;117;p15"/>
          <p:cNvSpPr txBox="1"/>
          <p:nvPr>
            <p:ph idx="3" type="subTitle"/>
          </p:nvPr>
        </p:nvSpPr>
        <p:spPr>
          <a:xfrm>
            <a:off x="2179558" y="1480453"/>
            <a:ext cx="2340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18" name="Google Shape;118;p15"/>
          <p:cNvSpPr txBox="1"/>
          <p:nvPr>
            <p:ph hasCustomPrompt="1" idx="4" type="title"/>
          </p:nvPr>
        </p:nvSpPr>
        <p:spPr>
          <a:xfrm>
            <a:off x="4623144" y="591141"/>
            <a:ext cx="23409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9" name="Google Shape;119;p15"/>
          <p:cNvSpPr txBox="1"/>
          <p:nvPr>
            <p:ph idx="5" type="subTitle"/>
          </p:nvPr>
        </p:nvSpPr>
        <p:spPr>
          <a:xfrm>
            <a:off x="4623144" y="1177178"/>
            <a:ext cx="23409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a:solidFill>
                  <a:schemeClr val="dk1"/>
                </a:solidFill>
                <a:latin typeface="Bebas Neue"/>
                <a:ea typeface="Bebas Neue"/>
                <a:cs typeface="Bebas Neue"/>
                <a:sym typeface="Bebas Neue"/>
              </a:defRPr>
            </a:lvl9pPr>
          </a:lstStyle>
          <a:p/>
        </p:txBody>
      </p:sp>
      <p:sp>
        <p:nvSpPr>
          <p:cNvPr id="120" name="Google Shape;120;p15"/>
          <p:cNvSpPr txBox="1"/>
          <p:nvPr>
            <p:ph idx="6" type="subTitle"/>
          </p:nvPr>
        </p:nvSpPr>
        <p:spPr>
          <a:xfrm>
            <a:off x="4621344" y="1480453"/>
            <a:ext cx="234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121" name="Google Shape;121;p15"/>
          <p:cNvSpPr txBox="1"/>
          <p:nvPr>
            <p:ph hasCustomPrompt="1" idx="7" type="title"/>
          </p:nvPr>
        </p:nvSpPr>
        <p:spPr>
          <a:xfrm>
            <a:off x="2179558" y="3241327"/>
            <a:ext cx="23409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2" name="Google Shape;122;p15"/>
          <p:cNvSpPr txBox="1"/>
          <p:nvPr>
            <p:ph idx="8" type="subTitle"/>
          </p:nvPr>
        </p:nvSpPr>
        <p:spPr>
          <a:xfrm>
            <a:off x="2179558" y="3848406"/>
            <a:ext cx="23409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23" name="Google Shape;123;p15"/>
          <p:cNvSpPr txBox="1"/>
          <p:nvPr>
            <p:ph idx="9" type="subTitle"/>
          </p:nvPr>
        </p:nvSpPr>
        <p:spPr>
          <a:xfrm>
            <a:off x="2179558" y="4132855"/>
            <a:ext cx="2340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24" name="Google Shape;124;p15"/>
          <p:cNvSpPr txBox="1"/>
          <p:nvPr>
            <p:ph hasCustomPrompt="1" idx="13" type="title"/>
          </p:nvPr>
        </p:nvSpPr>
        <p:spPr>
          <a:xfrm>
            <a:off x="4623144" y="3241327"/>
            <a:ext cx="23409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5" name="Google Shape;125;p15"/>
          <p:cNvSpPr txBox="1"/>
          <p:nvPr>
            <p:ph idx="14" type="subTitle"/>
          </p:nvPr>
        </p:nvSpPr>
        <p:spPr>
          <a:xfrm>
            <a:off x="4623144" y="3848406"/>
            <a:ext cx="23409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solidFill>
                  <a:schemeClr val="dk1"/>
                </a:solidFill>
                <a:latin typeface="Bebas Neue"/>
                <a:ea typeface="Bebas Neue"/>
                <a:cs typeface="Bebas Neue"/>
                <a:sym typeface="Bebas Neue"/>
              </a:defRPr>
            </a:lvl2pPr>
            <a:lvl3pPr lvl="2" rtl="0" algn="ctr">
              <a:spcBef>
                <a:spcPts val="0"/>
              </a:spcBef>
              <a:spcAft>
                <a:spcPts val="0"/>
              </a:spcAft>
              <a:buNone/>
              <a:defRPr>
                <a:solidFill>
                  <a:schemeClr val="dk1"/>
                </a:solidFill>
                <a:latin typeface="Bebas Neue"/>
                <a:ea typeface="Bebas Neue"/>
                <a:cs typeface="Bebas Neue"/>
                <a:sym typeface="Bebas Neue"/>
              </a:defRPr>
            </a:lvl3pPr>
            <a:lvl4pPr lvl="3" rtl="0" algn="ctr">
              <a:spcBef>
                <a:spcPts val="0"/>
              </a:spcBef>
              <a:spcAft>
                <a:spcPts val="0"/>
              </a:spcAft>
              <a:buNone/>
              <a:defRPr>
                <a:solidFill>
                  <a:schemeClr val="dk1"/>
                </a:solidFill>
                <a:latin typeface="Bebas Neue"/>
                <a:ea typeface="Bebas Neue"/>
                <a:cs typeface="Bebas Neue"/>
                <a:sym typeface="Bebas Neue"/>
              </a:defRPr>
            </a:lvl4pPr>
            <a:lvl5pPr lvl="4" rtl="0" algn="ctr">
              <a:spcBef>
                <a:spcPts val="0"/>
              </a:spcBef>
              <a:spcAft>
                <a:spcPts val="0"/>
              </a:spcAft>
              <a:buNone/>
              <a:defRPr>
                <a:solidFill>
                  <a:schemeClr val="dk1"/>
                </a:solidFill>
                <a:latin typeface="Bebas Neue"/>
                <a:ea typeface="Bebas Neue"/>
                <a:cs typeface="Bebas Neue"/>
                <a:sym typeface="Bebas Neue"/>
              </a:defRPr>
            </a:lvl5pPr>
            <a:lvl6pPr lvl="5" rtl="0" algn="ctr">
              <a:spcBef>
                <a:spcPts val="0"/>
              </a:spcBef>
              <a:spcAft>
                <a:spcPts val="0"/>
              </a:spcAft>
              <a:buNone/>
              <a:defRPr>
                <a:solidFill>
                  <a:schemeClr val="dk1"/>
                </a:solidFill>
                <a:latin typeface="Bebas Neue"/>
                <a:ea typeface="Bebas Neue"/>
                <a:cs typeface="Bebas Neue"/>
                <a:sym typeface="Bebas Neue"/>
              </a:defRPr>
            </a:lvl6pPr>
            <a:lvl7pPr lvl="6" rtl="0" algn="ctr">
              <a:spcBef>
                <a:spcPts val="0"/>
              </a:spcBef>
              <a:spcAft>
                <a:spcPts val="0"/>
              </a:spcAft>
              <a:buNone/>
              <a:defRPr>
                <a:solidFill>
                  <a:schemeClr val="dk1"/>
                </a:solidFill>
                <a:latin typeface="Bebas Neue"/>
                <a:ea typeface="Bebas Neue"/>
                <a:cs typeface="Bebas Neue"/>
                <a:sym typeface="Bebas Neue"/>
              </a:defRPr>
            </a:lvl7pPr>
            <a:lvl8pPr lvl="7" rtl="0" algn="ctr">
              <a:spcBef>
                <a:spcPts val="0"/>
              </a:spcBef>
              <a:spcAft>
                <a:spcPts val="0"/>
              </a:spcAft>
              <a:buNone/>
              <a:defRPr>
                <a:solidFill>
                  <a:schemeClr val="dk1"/>
                </a:solidFill>
                <a:latin typeface="Bebas Neue"/>
                <a:ea typeface="Bebas Neue"/>
                <a:cs typeface="Bebas Neue"/>
                <a:sym typeface="Bebas Neue"/>
              </a:defRPr>
            </a:lvl8pPr>
            <a:lvl9pPr lvl="8" rtl="0" algn="ctr">
              <a:spcBef>
                <a:spcPts val="0"/>
              </a:spcBef>
              <a:spcAft>
                <a:spcPts val="0"/>
              </a:spcAft>
              <a:buNone/>
              <a:defRPr>
                <a:solidFill>
                  <a:schemeClr val="dk1"/>
                </a:solidFill>
                <a:latin typeface="Bebas Neue"/>
                <a:ea typeface="Bebas Neue"/>
                <a:cs typeface="Bebas Neue"/>
                <a:sym typeface="Bebas Neue"/>
              </a:defRPr>
            </a:lvl9pPr>
          </a:lstStyle>
          <a:p/>
        </p:txBody>
      </p:sp>
      <p:sp>
        <p:nvSpPr>
          <p:cNvPr id="126" name="Google Shape;126;p15"/>
          <p:cNvSpPr txBox="1"/>
          <p:nvPr>
            <p:ph idx="15" type="subTitle"/>
          </p:nvPr>
        </p:nvSpPr>
        <p:spPr>
          <a:xfrm>
            <a:off x="4623144" y="4132855"/>
            <a:ext cx="2340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127" name="Google Shape;12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28" name="Shape 128"/>
        <p:cNvGrpSpPr/>
        <p:nvPr/>
      </p:nvGrpSpPr>
      <p:grpSpPr>
        <a:xfrm>
          <a:off x="0" y="0"/>
          <a:ext cx="0" cy="0"/>
          <a:chOff x="0" y="0"/>
          <a:chExt cx="0" cy="0"/>
        </a:xfrm>
      </p:grpSpPr>
      <p:sp>
        <p:nvSpPr>
          <p:cNvPr id="129" name="Google Shape;129;p16"/>
          <p:cNvSpPr/>
          <p:nvPr/>
        </p:nvSpPr>
        <p:spPr>
          <a:xfrm>
            <a:off x="5905875" y="874075"/>
            <a:ext cx="32757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72675" y="2002900"/>
            <a:ext cx="4198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txBox="1"/>
          <p:nvPr>
            <p:ph hasCustomPrompt="1" type="title"/>
          </p:nvPr>
        </p:nvSpPr>
        <p:spPr>
          <a:xfrm>
            <a:off x="4454300" y="961363"/>
            <a:ext cx="1663200" cy="9354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3" name="Google Shape;133;p16"/>
          <p:cNvSpPr txBox="1"/>
          <p:nvPr>
            <p:ph idx="2" type="title"/>
          </p:nvPr>
        </p:nvSpPr>
        <p:spPr>
          <a:xfrm>
            <a:off x="4454300" y="1954962"/>
            <a:ext cx="4321500" cy="1233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Font typeface="Overpass"/>
              <a:buNone/>
              <a:defRPr b="1" sz="9600"/>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134" name="Google Shape;134;p16"/>
          <p:cNvSpPr txBox="1"/>
          <p:nvPr>
            <p:ph idx="1" type="subTitle"/>
          </p:nvPr>
        </p:nvSpPr>
        <p:spPr>
          <a:xfrm>
            <a:off x="4454300" y="3158539"/>
            <a:ext cx="3834000" cy="63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cxnSp>
        <p:nvCxnSpPr>
          <p:cNvPr id="135" name="Google Shape;135;p16"/>
          <p:cNvCxnSpPr/>
          <p:nvPr/>
        </p:nvCxnSpPr>
        <p:spPr>
          <a:xfrm>
            <a:off x="9042625" y="882362"/>
            <a:ext cx="2400" cy="1112100"/>
          </a:xfrm>
          <a:prstGeom prst="straightConnector1">
            <a:avLst/>
          </a:prstGeom>
          <a:noFill/>
          <a:ln cap="flat" cmpd="sng" w="19050">
            <a:solidFill>
              <a:schemeClr val="lt1"/>
            </a:solidFill>
            <a:prstDash val="solid"/>
            <a:round/>
            <a:headEnd len="med" w="med" type="none"/>
            <a:tailEnd len="med" w="med" type="none"/>
          </a:ln>
        </p:spPr>
      </p:cxnSp>
      <p:cxnSp>
        <p:nvCxnSpPr>
          <p:cNvPr id="136" name="Google Shape;136;p16"/>
          <p:cNvCxnSpPr/>
          <p:nvPr/>
        </p:nvCxnSpPr>
        <p:spPr>
          <a:xfrm>
            <a:off x="101785" y="2015050"/>
            <a:ext cx="2400" cy="1112100"/>
          </a:xfrm>
          <a:prstGeom prst="straightConnector1">
            <a:avLst/>
          </a:prstGeom>
          <a:noFill/>
          <a:ln cap="flat" cmpd="sng" w="19050">
            <a:solidFill>
              <a:schemeClr val="lt1"/>
            </a:solidFill>
            <a:prstDash val="solid"/>
            <a:round/>
            <a:headEnd len="med" w="med" type="none"/>
            <a:tailEnd len="med" w="med" type="none"/>
          </a:ln>
        </p:spPr>
      </p:cxnSp>
      <p:sp>
        <p:nvSpPr>
          <p:cNvPr id="137" name="Google Shape;13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dk1"/>
        </a:solidFill>
      </p:bgPr>
    </p:bg>
    <p:spTree>
      <p:nvGrpSpPr>
        <p:cNvPr id="138" name="Shape 138"/>
        <p:cNvGrpSpPr/>
        <p:nvPr/>
      </p:nvGrpSpPr>
      <p:grpSpPr>
        <a:xfrm>
          <a:off x="0" y="0"/>
          <a:ext cx="0" cy="0"/>
          <a:chOff x="0" y="0"/>
          <a:chExt cx="0" cy="0"/>
        </a:xfrm>
      </p:grpSpPr>
      <p:sp>
        <p:nvSpPr>
          <p:cNvPr id="139" name="Google Shape;139;p1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txBox="1"/>
          <p:nvPr>
            <p:ph hasCustomPrompt="1" type="title"/>
          </p:nvPr>
        </p:nvSpPr>
        <p:spPr>
          <a:xfrm>
            <a:off x="1067805" y="2016996"/>
            <a:ext cx="1663200" cy="93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Google Shape;141;p17"/>
          <p:cNvSpPr txBox="1"/>
          <p:nvPr>
            <p:ph idx="2" type="title"/>
          </p:nvPr>
        </p:nvSpPr>
        <p:spPr>
          <a:xfrm>
            <a:off x="2704980" y="1687479"/>
            <a:ext cx="4321500" cy="123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Overpass"/>
              <a:buNone/>
              <a:defRPr b="1" sz="9600">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142" name="Google Shape;142;p17"/>
          <p:cNvSpPr txBox="1"/>
          <p:nvPr>
            <p:ph idx="1" type="subTitle"/>
          </p:nvPr>
        </p:nvSpPr>
        <p:spPr>
          <a:xfrm>
            <a:off x="5990546" y="2017000"/>
            <a:ext cx="1936500" cy="1104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p:txBody>
      </p:sp>
      <p:sp>
        <p:nvSpPr>
          <p:cNvPr id="143" name="Google Shape;14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6">
    <p:bg>
      <p:bgPr>
        <a:solidFill>
          <a:schemeClr val="dk1"/>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627060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 name="Google Shape;146;p18"/>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6_1">
    <p:bg>
      <p:bgPr>
        <a:solidFill>
          <a:schemeClr val="dk1"/>
        </a:solidFill>
      </p:bgPr>
    </p:bg>
    <p:spTree>
      <p:nvGrpSpPr>
        <p:cNvPr id="148" name="Shape 148"/>
        <p:cNvGrpSpPr/>
        <p:nvPr/>
      </p:nvGrpSpPr>
      <p:grpSpPr>
        <a:xfrm>
          <a:off x="0" y="0"/>
          <a:ext cx="0" cy="0"/>
          <a:chOff x="0" y="0"/>
          <a:chExt cx="0" cy="0"/>
        </a:xfrm>
      </p:grpSpPr>
      <p:sp>
        <p:nvSpPr>
          <p:cNvPr id="149" name="Google Shape;149;p19"/>
          <p:cNvSpPr txBox="1"/>
          <p:nvPr>
            <p:ph type="title"/>
          </p:nvPr>
        </p:nvSpPr>
        <p:spPr>
          <a:xfrm>
            <a:off x="713225" y="394185"/>
            <a:ext cx="2169300" cy="1346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 name="Google Shape;150;p19"/>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dk1"/>
        </a:solidFill>
      </p:bgPr>
    </p:bg>
    <p:spTree>
      <p:nvGrpSpPr>
        <p:cNvPr id="152" name="Shape 152"/>
        <p:cNvGrpSpPr/>
        <p:nvPr/>
      </p:nvGrpSpPr>
      <p:grpSpPr>
        <a:xfrm>
          <a:off x="0" y="0"/>
          <a:ext cx="0" cy="0"/>
          <a:chOff x="0" y="0"/>
          <a:chExt cx="0" cy="0"/>
        </a:xfrm>
      </p:grpSpPr>
      <p:sp>
        <p:nvSpPr>
          <p:cNvPr id="153" name="Google Shape;153;p20"/>
          <p:cNvSpPr/>
          <p:nvPr/>
        </p:nvSpPr>
        <p:spPr>
          <a:xfrm>
            <a:off x="4577950" y="1147025"/>
            <a:ext cx="4587000" cy="283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txBox="1"/>
          <p:nvPr>
            <p:ph hasCustomPrompt="1" type="title"/>
          </p:nvPr>
        </p:nvSpPr>
        <p:spPr>
          <a:xfrm>
            <a:off x="583481" y="1624250"/>
            <a:ext cx="3858900" cy="1853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2000"/>
              <a:buNone/>
              <a:defRPr sz="20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56" name="Google Shape;156;p20"/>
          <p:cNvSpPr txBox="1"/>
          <p:nvPr>
            <p:ph idx="2" type="title"/>
          </p:nvPr>
        </p:nvSpPr>
        <p:spPr>
          <a:xfrm>
            <a:off x="5044325" y="1437700"/>
            <a:ext cx="2985000" cy="222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sz="5700"/>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7" name="Google Shape;15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3740500" y="1865638"/>
            <a:ext cx="5473200" cy="1136400"/>
          </a:xfrm>
          <a:prstGeom prst="rect">
            <a:avLst/>
          </a:pr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3"/>
          <p:cNvCxnSpPr/>
          <p:nvPr/>
        </p:nvCxnSpPr>
        <p:spPr>
          <a:xfrm>
            <a:off x="9042625" y="1877800"/>
            <a:ext cx="2400" cy="1112100"/>
          </a:xfrm>
          <a:prstGeom prst="straightConnector1">
            <a:avLst/>
          </a:prstGeom>
          <a:noFill/>
          <a:ln cap="flat" cmpd="sng" w="19050">
            <a:solidFill>
              <a:schemeClr val="lt1"/>
            </a:solidFill>
            <a:prstDash val="solid"/>
            <a:round/>
            <a:headEnd len="med" w="med" type="none"/>
            <a:tailEnd len="med" w="med" type="none"/>
          </a:ln>
        </p:spPr>
      </p:cxnSp>
      <p:sp>
        <p:nvSpPr>
          <p:cNvPr id="24" name="Google Shape;24;p3"/>
          <p:cNvSpPr txBox="1"/>
          <p:nvPr>
            <p:ph hasCustomPrompt="1" type="title"/>
          </p:nvPr>
        </p:nvSpPr>
        <p:spPr>
          <a:xfrm>
            <a:off x="2052200" y="2001425"/>
            <a:ext cx="1663200" cy="93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 name="Google Shape;25;p3"/>
          <p:cNvSpPr txBox="1"/>
          <p:nvPr>
            <p:ph idx="2" type="title"/>
          </p:nvPr>
        </p:nvSpPr>
        <p:spPr>
          <a:xfrm>
            <a:off x="4454300" y="1753298"/>
            <a:ext cx="4321500" cy="123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Overpass"/>
              <a:buNone/>
              <a:defRPr b="1" sz="9600">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26" name="Google Shape;26;p3"/>
          <p:cNvSpPr txBox="1"/>
          <p:nvPr>
            <p:ph idx="1" type="subTitle"/>
          </p:nvPr>
        </p:nvSpPr>
        <p:spPr>
          <a:xfrm>
            <a:off x="4468205" y="3131645"/>
            <a:ext cx="3834000" cy="63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7" name="Google Shape;27;p3"/>
          <p:cNvSpPr txBox="1"/>
          <p:nvPr/>
        </p:nvSpPr>
        <p:spPr>
          <a:xfrm>
            <a:off x="4287550" y="2249800"/>
            <a:ext cx="297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486AAE"/>
              </a:solidFill>
              <a:latin typeface="Overpass"/>
              <a:ea typeface="Overpass"/>
              <a:cs typeface="Overpass"/>
              <a:sym typeface="Overpass"/>
            </a:endParaRPr>
          </a:p>
        </p:txBody>
      </p:sp>
      <p:sp>
        <p:nvSpPr>
          <p:cNvPr id="28" name="Google Shape;2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spTree>
      <p:nvGrpSpPr>
        <p:cNvPr id="158" name="Shape 158"/>
        <p:cNvGrpSpPr/>
        <p:nvPr/>
      </p:nvGrpSpPr>
      <p:grpSpPr>
        <a:xfrm>
          <a:off x="0" y="0"/>
          <a:ext cx="0" cy="0"/>
          <a:chOff x="0" y="0"/>
          <a:chExt cx="0" cy="0"/>
        </a:xfrm>
      </p:grpSpPr>
      <p:sp>
        <p:nvSpPr>
          <p:cNvPr id="159" name="Google Shape;159;p2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ph idx="1" type="subTitle"/>
          </p:nvPr>
        </p:nvSpPr>
        <p:spPr>
          <a:xfrm>
            <a:off x="4724000" y="2937140"/>
            <a:ext cx="2093100" cy="48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61" name="Google Shape;161;p21"/>
          <p:cNvSpPr txBox="1"/>
          <p:nvPr>
            <p:ph idx="2" type="subTitle"/>
          </p:nvPr>
        </p:nvSpPr>
        <p:spPr>
          <a:xfrm>
            <a:off x="4724000" y="1702013"/>
            <a:ext cx="3715800" cy="122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b="1" sz="1900">
                <a:solidFill>
                  <a:schemeClr val="dk1"/>
                </a:solidFill>
              </a:defRPr>
            </a:lvl1pPr>
            <a:lvl2pPr lvl="1" rtl="0">
              <a:lnSpc>
                <a:spcPct val="100000"/>
              </a:lnSpc>
              <a:spcBef>
                <a:spcPts val="0"/>
              </a:spcBef>
              <a:spcAft>
                <a:spcPts val="0"/>
              </a:spcAft>
              <a:buNone/>
              <a:defRPr b="1" sz="1900">
                <a:solidFill>
                  <a:schemeClr val="dk1"/>
                </a:solidFill>
              </a:defRPr>
            </a:lvl2pPr>
            <a:lvl3pPr lvl="2" rtl="0">
              <a:lnSpc>
                <a:spcPct val="100000"/>
              </a:lnSpc>
              <a:spcBef>
                <a:spcPts val="0"/>
              </a:spcBef>
              <a:spcAft>
                <a:spcPts val="0"/>
              </a:spcAft>
              <a:buNone/>
              <a:defRPr b="1" sz="1900">
                <a:solidFill>
                  <a:schemeClr val="dk1"/>
                </a:solidFill>
              </a:defRPr>
            </a:lvl3pPr>
            <a:lvl4pPr lvl="3" rtl="0">
              <a:lnSpc>
                <a:spcPct val="100000"/>
              </a:lnSpc>
              <a:spcBef>
                <a:spcPts val="0"/>
              </a:spcBef>
              <a:spcAft>
                <a:spcPts val="0"/>
              </a:spcAft>
              <a:buNone/>
              <a:defRPr b="1" sz="1900">
                <a:solidFill>
                  <a:schemeClr val="dk1"/>
                </a:solidFill>
              </a:defRPr>
            </a:lvl4pPr>
            <a:lvl5pPr lvl="4" rtl="0">
              <a:lnSpc>
                <a:spcPct val="100000"/>
              </a:lnSpc>
              <a:spcBef>
                <a:spcPts val="0"/>
              </a:spcBef>
              <a:spcAft>
                <a:spcPts val="0"/>
              </a:spcAft>
              <a:buNone/>
              <a:defRPr b="1" sz="1900">
                <a:solidFill>
                  <a:schemeClr val="dk1"/>
                </a:solidFill>
              </a:defRPr>
            </a:lvl5pPr>
            <a:lvl6pPr lvl="5" rtl="0">
              <a:lnSpc>
                <a:spcPct val="100000"/>
              </a:lnSpc>
              <a:spcBef>
                <a:spcPts val="0"/>
              </a:spcBef>
              <a:spcAft>
                <a:spcPts val="0"/>
              </a:spcAft>
              <a:buNone/>
              <a:defRPr b="1" sz="1900">
                <a:solidFill>
                  <a:schemeClr val="dk1"/>
                </a:solidFill>
              </a:defRPr>
            </a:lvl6pPr>
            <a:lvl7pPr lvl="6" rtl="0">
              <a:lnSpc>
                <a:spcPct val="100000"/>
              </a:lnSpc>
              <a:spcBef>
                <a:spcPts val="0"/>
              </a:spcBef>
              <a:spcAft>
                <a:spcPts val="0"/>
              </a:spcAft>
              <a:buNone/>
              <a:defRPr b="1" sz="1900">
                <a:solidFill>
                  <a:schemeClr val="dk1"/>
                </a:solidFill>
              </a:defRPr>
            </a:lvl7pPr>
            <a:lvl8pPr lvl="7" rtl="0">
              <a:lnSpc>
                <a:spcPct val="100000"/>
              </a:lnSpc>
              <a:spcBef>
                <a:spcPts val="0"/>
              </a:spcBef>
              <a:spcAft>
                <a:spcPts val="0"/>
              </a:spcAft>
              <a:buNone/>
              <a:defRPr b="1" sz="1900">
                <a:solidFill>
                  <a:schemeClr val="dk1"/>
                </a:solidFill>
              </a:defRPr>
            </a:lvl8pPr>
            <a:lvl9pPr lvl="8" rtl="0">
              <a:lnSpc>
                <a:spcPct val="100000"/>
              </a:lnSpc>
              <a:spcBef>
                <a:spcPts val="0"/>
              </a:spcBef>
              <a:spcAft>
                <a:spcPts val="0"/>
              </a:spcAft>
              <a:buNone/>
              <a:defRPr b="1" sz="1900">
                <a:solidFill>
                  <a:schemeClr val="dk1"/>
                </a:solidFill>
              </a:defRPr>
            </a:lvl9pPr>
          </a:lstStyle>
          <a:p/>
        </p:txBody>
      </p:sp>
      <p:sp>
        <p:nvSpPr>
          <p:cNvPr id="162" name="Google Shape;16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63" name="Shape 163"/>
        <p:cNvGrpSpPr/>
        <p:nvPr/>
      </p:nvGrpSpPr>
      <p:grpSpPr>
        <a:xfrm>
          <a:off x="0" y="0"/>
          <a:ext cx="0" cy="0"/>
          <a:chOff x="0" y="0"/>
          <a:chExt cx="0" cy="0"/>
        </a:xfrm>
      </p:grpSpPr>
      <p:sp>
        <p:nvSpPr>
          <p:cNvPr id="164" name="Google Shape;164;p22"/>
          <p:cNvSpPr/>
          <p:nvPr/>
        </p:nvSpPr>
        <p:spPr>
          <a:xfrm>
            <a:off x="3180600" y="-56625"/>
            <a:ext cx="2782800" cy="52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txBox="1"/>
          <p:nvPr>
            <p:ph type="title"/>
          </p:nvPr>
        </p:nvSpPr>
        <p:spPr>
          <a:xfrm>
            <a:off x="3180600" y="294790"/>
            <a:ext cx="2782800" cy="15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 name="Google Shape;167;p22"/>
          <p:cNvSpPr txBox="1"/>
          <p:nvPr>
            <p:ph idx="1" type="subTitle"/>
          </p:nvPr>
        </p:nvSpPr>
        <p:spPr>
          <a:xfrm>
            <a:off x="945404" y="2847226"/>
            <a:ext cx="1837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68" name="Google Shape;168;p22"/>
          <p:cNvSpPr txBox="1"/>
          <p:nvPr>
            <p:ph idx="2" type="subTitle"/>
          </p:nvPr>
        </p:nvSpPr>
        <p:spPr>
          <a:xfrm>
            <a:off x="698504" y="3158786"/>
            <a:ext cx="2084700" cy="111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69" name="Google Shape;169;p22"/>
          <p:cNvSpPr txBox="1"/>
          <p:nvPr>
            <p:ph idx="3" type="subTitle"/>
          </p:nvPr>
        </p:nvSpPr>
        <p:spPr>
          <a:xfrm>
            <a:off x="6315342" y="2847219"/>
            <a:ext cx="19200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170" name="Google Shape;170;p22"/>
          <p:cNvSpPr txBox="1"/>
          <p:nvPr>
            <p:ph idx="4" type="subTitle"/>
          </p:nvPr>
        </p:nvSpPr>
        <p:spPr>
          <a:xfrm>
            <a:off x="6315342" y="3150291"/>
            <a:ext cx="2082300" cy="111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171" name="Google Shape;17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72" name="Shape 172"/>
        <p:cNvGrpSpPr/>
        <p:nvPr/>
      </p:nvGrpSpPr>
      <p:grpSpPr>
        <a:xfrm>
          <a:off x="0" y="0"/>
          <a:ext cx="0" cy="0"/>
          <a:chOff x="0" y="0"/>
          <a:chExt cx="0" cy="0"/>
        </a:xfrm>
      </p:grpSpPr>
      <p:sp>
        <p:nvSpPr>
          <p:cNvPr id="173" name="Google Shape;173;p2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txBox="1"/>
          <p:nvPr>
            <p:ph idx="1" type="subTitle"/>
          </p:nvPr>
        </p:nvSpPr>
        <p:spPr>
          <a:xfrm>
            <a:off x="625300" y="1217725"/>
            <a:ext cx="3892200" cy="3390900"/>
          </a:xfrm>
          <a:prstGeom prst="rect">
            <a:avLst/>
          </a:prstGeom>
        </p:spPr>
        <p:txBody>
          <a:bodyPr anchorCtr="0" anchor="ctr"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
        <p:nvSpPr>
          <p:cNvPr id="175" name="Google Shape;175;p23"/>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23"/>
          <p:cNvSpPr txBox="1"/>
          <p:nvPr>
            <p:ph idx="2" type="subTitle"/>
          </p:nvPr>
        </p:nvSpPr>
        <p:spPr>
          <a:xfrm>
            <a:off x="4571998" y="1217725"/>
            <a:ext cx="3804300" cy="3390900"/>
          </a:xfrm>
          <a:prstGeom prst="rect">
            <a:avLst/>
          </a:prstGeom>
        </p:spPr>
        <p:txBody>
          <a:bodyPr anchorCtr="0" anchor="ctr"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
        <p:nvSpPr>
          <p:cNvPr id="177" name="Google Shape;17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5">
    <p:spTree>
      <p:nvGrpSpPr>
        <p:cNvPr id="178" name="Shape 178"/>
        <p:cNvGrpSpPr/>
        <p:nvPr/>
      </p:nvGrpSpPr>
      <p:grpSpPr>
        <a:xfrm>
          <a:off x="0" y="0"/>
          <a:ext cx="0" cy="0"/>
          <a:chOff x="0" y="0"/>
          <a:chExt cx="0" cy="0"/>
        </a:xfrm>
      </p:grpSpPr>
      <p:sp>
        <p:nvSpPr>
          <p:cNvPr id="179" name="Google Shape;179;p24"/>
          <p:cNvSpPr txBox="1"/>
          <p:nvPr>
            <p:ph type="title"/>
          </p:nvPr>
        </p:nvSpPr>
        <p:spPr>
          <a:xfrm>
            <a:off x="699000" y="428125"/>
            <a:ext cx="7746000" cy="63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2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5_2">
    <p:spTree>
      <p:nvGrpSpPr>
        <p:cNvPr id="182" name="Shape 182"/>
        <p:cNvGrpSpPr/>
        <p:nvPr/>
      </p:nvGrpSpPr>
      <p:grpSpPr>
        <a:xfrm>
          <a:off x="0" y="0"/>
          <a:ext cx="0" cy="0"/>
          <a:chOff x="0" y="0"/>
          <a:chExt cx="0" cy="0"/>
        </a:xfrm>
      </p:grpSpPr>
      <p:sp>
        <p:nvSpPr>
          <p:cNvPr id="183" name="Google Shape;183;p25"/>
          <p:cNvSpPr txBox="1"/>
          <p:nvPr>
            <p:ph type="title"/>
          </p:nvPr>
        </p:nvSpPr>
        <p:spPr>
          <a:xfrm>
            <a:off x="699000" y="428125"/>
            <a:ext cx="7746000" cy="6321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2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_1">
    <p:bg>
      <p:bgPr>
        <a:solidFill>
          <a:schemeClr val="dk1"/>
        </a:solidFill>
      </p:bgPr>
    </p:bg>
    <p:spTree>
      <p:nvGrpSpPr>
        <p:cNvPr id="186" name="Shape 186"/>
        <p:cNvGrpSpPr/>
        <p:nvPr/>
      </p:nvGrpSpPr>
      <p:grpSpPr>
        <a:xfrm>
          <a:off x="0" y="0"/>
          <a:ext cx="0" cy="0"/>
          <a:chOff x="0" y="0"/>
          <a:chExt cx="0" cy="0"/>
        </a:xfrm>
      </p:grpSpPr>
      <p:sp>
        <p:nvSpPr>
          <p:cNvPr id="187" name="Google Shape;187;p26"/>
          <p:cNvSpPr txBox="1"/>
          <p:nvPr>
            <p:ph type="title"/>
          </p:nvPr>
        </p:nvSpPr>
        <p:spPr>
          <a:xfrm>
            <a:off x="699000" y="744746"/>
            <a:ext cx="2115000" cy="6321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 name="Google Shape;188;p26"/>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ONLY_3">
    <p:spTree>
      <p:nvGrpSpPr>
        <p:cNvPr id="190" name="Shape 190"/>
        <p:cNvGrpSpPr/>
        <p:nvPr/>
      </p:nvGrpSpPr>
      <p:grpSpPr>
        <a:xfrm>
          <a:off x="0" y="0"/>
          <a:ext cx="0" cy="0"/>
          <a:chOff x="0" y="0"/>
          <a:chExt cx="0" cy="0"/>
        </a:xfrm>
      </p:grpSpPr>
      <p:sp>
        <p:nvSpPr>
          <p:cNvPr id="191" name="Google Shape;191;p2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3167950"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3" name="Google Shape;193;p27"/>
          <p:cNvSpPr txBox="1"/>
          <p:nvPr>
            <p:ph type="title"/>
          </p:nvPr>
        </p:nvSpPr>
        <p:spPr>
          <a:xfrm>
            <a:off x="54060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 name="Google Shape;194;p27"/>
          <p:cNvSpPr txBox="1"/>
          <p:nvPr>
            <p:ph idx="1" type="subTitle"/>
          </p:nvPr>
        </p:nvSpPr>
        <p:spPr>
          <a:xfrm>
            <a:off x="4367289"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195" name="Google Shape;195;p27"/>
          <p:cNvSpPr txBox="1"/>
          <p:nvPr>
            <p:ph idx="2" type="subTitle"/>
          </p:nvPr>
        </p:nvSpPr>
        <p:spPr>
          <a:xfrm>
            <a:off x="3868989"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196" name="Google Shape;196;p27"/>
          <p:cNvSpPr txBox="1"/>
          <p:nvPr>
            <p:ph idx="3" type="subTitle"/>
          </p:nvPr>
        </p:nvSpPr>
        <p:spPr>
          <a:xfrm>
            <a:off x="6574025"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97" name="Google Shape;197;p27"/>
          <p:cNvSpPr txBox="1"/>
          <p:nvPr>
            <p:ph idx="4" type="subTitle"/>
          </p:nvPr>
        </p:nvSpPr>
        <p:spPr>
          <a:xfrm>
            <a:off x="6075725"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198" name="Google Shape;19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ONLY_3_2">
    <p:bg>
      <p:bgPr>
        <a:solidFill>
          <a:schemeClr val="dk1"/>
        </a:solidFill>
      </p:bgPr>
    </p:bg>
    <p:spTree>
      <p:nvGrpSpPr>
        <p:cNvPr id="199" name="Shape 199"/>
        <p:cNvGrpSpPr/>
        <p:nvPr/>
      </p:nvGrpSpPr>
      <p:grpSpPr>
        <a:xfrm>
          <a:off x="0" y="0"/>
          <a:ext cx="0" cy="0"/>
          <a:chOff x="0" y="0"/>
          <a:chExt cx="0" cy="0"/>
        </a:xfrm>
      </p:grpSpPr>
      <p:sp>
        <p:nvSpPr>
          <p:cNvPr id="200" name="Google Shape;200;p28"/>
          <p:cNvSpPr/>
          <p:nvPr/>
        </p:nvSpPr>
        <p:spPr>
          <a:xfrm rot="5400000">
            <a:off x="3859025" y="-131975"/>
            <a:ext cx="5160600" cy="541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101550" y="106200"/>
            <a:ext cx="36750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txBox="1"/>
          <p:nvPr>
            <p:ph type="title"/>
          </p:nvPr>
        </p:nvSpPr>
        <p:spPr>
          <a:xfrm>
            <a:off x="713225" y="539500"/>
            <a:ext cx="2169300" cy="13467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 name="Google Shape;203;p28"/>
          <p:cNvSpPr txBox="1"/>
          <p:nvPr>
            <p:ph idx="1" type="subTitle"/>
          </p:nvPr>
        </p:nvSpPr>
        <p:spPr>
          <a:xfrm>
            <a:off x="3814725" y="539500"/>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204" name="Google Shape;204;p28"/>
          <p:cNvSpPr txBox="1"/>
          <p:nvPr>
            <p:ph idx="2" type="subTitle"/>
          </p:nvPr>
        </p:nvSpPr>
        <p:spPr>
          <a:xfrm>
            <a:off x="3814725" y="912194"/>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205" name="Google Shape;205;p28"/>
          <p:cNvSpPr txBox="1"/>
          <p:nvPr>
            <p:ph idx="3" type="subTitle"/>
          </p:nvPr>
        </p:nvSpPr>
        <p:spPr>
          <a:xfrm>
            <a:off x="3814725" y="2039536"/>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206" name="Google Shape;206;p28"/>
          <p:cNvSpPr txBox="1"/>
          <p:nvPr>
            <p:ph idx="4" type="subTitle"/>
          </p:nvPr>
        </p:nvSpPr>
        <p:spPr>
          <a:xfrm>
            <a:off x="3814725" y="2412230"/>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207" name="Google Shape;207;p28"/>
          <p:cNvSpPr txBox="1"/>
          <p:nvPr>
            <p:ph idx="5" type="subTitle"/>
          </p:nvPr>
        </p:nvSpPr>
        <p:spPr>
          <a:xfrm>
            <a:off x="3814725" y="3539400"/>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208" name="Google Shape;208;p28"/>
          <p:cNvSpPr txBox="1"/>
          <p:nvPr>
            <p:ph idx="6" type="subTitle"/>
          </p:nvPr>
        </p:nvSpPr>
        <p:spPr>
          <a:xfrm>
            <a:off x="3814725" y="3912094"/>
            <a:ext cx="18744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grpSp>
        <p:nvGrpSpPr>
          <p:cNvPr id="209" name="Google Shape;209;p28"/>
          <p:cNvGrpSpPr/>
          <p:nvPr/>
        </p:nvGrpSpPr>
        <p:grpSpPr>
          <a:xfrm flipH="1">
            <a:off x="3732313" y="101275"/>
            <a:ext cx="5282613" cy="4935100"/>
            <a:chOff x="101561" y="101275"/>
            <a:chExt cx="4473000" cy="4935100"/>
          </a:xfrm>
        </p:grpSpPr>
        <p:cxnSp>
          <p:nvCxnSpPr>
            <p:cNvPr id="210" name="Google Shape;210;p28"/>
            <p:cNvCxnSpPr/>
            <p:nvPr/>
          </p:nvCxnSpPr>
          <p:spPr>
            <a:xfrm rot="10800000">
              <a:off x="103276" y="3441000"/>
              <a:ext cx="0" cy="1587600"/>
            </a:xfrm>
            <a:prstGeom prst="straightConnector1">
              <a:avLst/>
            </a:prstGeom>
            <a:noFill/>
            <a:ln cap="flat" cmpd="sng" w="19050">
              <a:solidFill>
                <a:schemeClr val="dk1"/>
              </a:solidFill>
              <a:prstDash val="solid"/>
              <a:round/>
              <a:headEnd len="med" w="med" type="none"/>
              <a:tailEnd len="med" w="med" type="none"/>
            </a:ln>
          </p:spPr>
        </p:cxnSp>
        <p:cxnSp>
          <p:nvCxnSpPr>
            <p:cNvPr id="211" name="Google Shape;211;p28"/>
            <p:cNvCxnSpPr/>
            <p:nvPr/>
          </p:nvCxnSpPr>
          <p:spPr>
            <a:xfrm rot="10800000">
              <a:off x="101561" y="5036375"/>
              <a:ext cx="4473000" cy="0"/>
            </a:xfrm>
            <a:prstGeom prst="straightConnector1">
              <a:avLst/>
            </a:prstGeom>
            <a:noFill/>
            <a:ln cap="flat" cmpd="sng" w="19050">
              <a:solidFill>
                <a:schemeClr val="dk1"/>
              </a:solidFill>
              <a:prstDash val="solid"/>
              <a:round/>
              <a:headEnd len="med" w="med" type="none"/>
              <a:tailEnd len="med" w="med" type="none"/>
            </a:ln>
          </p:spPr>
        </p:cxnSp>
        <p:cxnSp>
          <p:nvCxnSpPr>
            <p:cNvPr id="212" name="Google Shape;212;p28"/>
            <p:cNvCxnSpPr/>
            <p:nvPr/>
          </p:nvCxnSpPr>
          <p:spPr>
            <a:xfrm rot="10800000">
              <a:off x="101561" y="101275"/>
              <a:ext cx="4473000" cy="0"/>
            </a:xfrm>
            <a:prstGeom prst="straightConnector1">
              <a:avLst/>
            </a:prstGeom>
            <a:noFill/>
            <a:ln cap="flat" cmpd="sng" w="19050">
              <a:solidFill>
                <a:schemeClr val="dk1"/>
              </a:solidFill>
              <a:prstDash val="solid"/>
              <a:round/>
              <a:headEnd len="med" w="med" type="none"/>
              <a:tailEnd len="med" w="med" type="none"/>
            </a:ln>
          </p:spPr>
        </p:cxnSp>
        <p:cxnSp>
          <p:nvCxnSpPr>
            <p:cNvPr id="213" name="Google Shape;213;p28"/>
            <p:cNvCxnSpPr/>
            <p:nvPr/>
          </p:nvCxnSpPr>
          <p:spPr>
            <a:xfrm rot="10800000">
              <a:off x="103284" y="115475"/>
              <a:ext cx="0" cy="1747800"/>
            </a:xfrm>
            <a:prstGeom prst="straightConnector1">
              <a:avLst/>
            </a:prstGeom>
            <a:noFill/>
            <a:ln cap="flat" cmpd="sng" w="19050">
              <a:solidFill>
                <a:schemeClr val="dk1"/>
              </a:solidFill>
              <a:prstDash val="solid"/>
              <a:round/>
              <a:headEnd len="med" w="med" type="none"/>
              <a:tailEnd len="med" w="med" type="none"/>
            </a:ln>
          </p:spPr>
        </p:cxnSp>
      </p:grpSp>
      <p:sp>
        <p:nvSpPr>
          <p:cNvPr id="214" name="Google Shape;21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ONLY_3_1">
    <p:spTree>
      <p:nvGrpSpPr>
        <p:cNvPr id="215" name="Shape 215"/>
        <p:cNvGrpSpPr/>
        <p:nvPr/>
      </p:nvGrpSpPr>
      <p:grpSpPr>
        <a:xfrm>
          <a:off x="0" y="0"/>
          <a:ext cx="0" cy="0"/>
          <a:chOff x="0" y="0"/>
          <a:chExt cx="0" cy="0"/>
        </a:xfrm>
      </p:grpSpPr>
      <p:sp>
        <p:nvSpPr>
          <p:cNvPr id="216" name="Google Shape;216;p2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25974"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8" name="Google Shape;218;p29"/>
          <p:cNvSpPr txBox="1"/>
          <p:nvPr>
            <p:ph type="title"/>
          </p:nvPr>
        </p:nvSpPr>
        <p:spPr>
          <a:xfrm>
            <a:off x="6391941"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29"/>
          <p:cNvSpPr txBox="1"/>
          <p:nvPr>
            <p:ph idx="1" type="subTitle"/>
          </p:nvPr>
        </p:nvSpPr>
        <p:spPr>
          <a:xfrm>
            <a:off x="1433564"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220" name="Google Shape;220;p29"/>
          <p:cNvSpPr txBox="1"/>
          <p:nvPr>
            <p:ph idx="2" type="subTitle"/>
          </p:nvPr>
        </p:nvSpPr>
        <p:spPr>
          <a:xfrm>
            <a:off x="935264"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221" name="Google Shape;221;p29"/>
          <p:cNvSpPr txBox="1"/>
          <p:nvPr>
            <p:ph idx="3" type="subTitle"/>
          </p:nvPr>
        </p:nvSpPr>
        <p:spPr>
          <a:xfrm>
            <a:off x="3892018" y="2327453"/>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22" name="Google Shape;222;p29"/>
          <p:cNvSpPr txBox="1"/>
          <p:nvPr>
            <p:ph idx="4" type="subTitle"/>
          </p:nvPr>
        </p:nvSpPr>
        <p:spPr>
          <a:xfrm>
            <a:off x="3393718"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223" name="Google Shape;22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ONLY_3_1_1">
    <p:bg>
      <p:bgPr>
        <a:solidFill>
          <a:schemeClr val="dk1"/>
        </a:solidFill>
      </p:bgPr>
    </p:bg>
    <p:spTree>
      <p:nvGrpSpPr>
        <p:cNvPr id="224" name="Shape 224"/>
        <p:cNvGrpSpPr/>
        <p:nvPr/>
      </p:nvGrpSpPr>
      <p:grpSpPr>
        <a:xfrm>
          <a:off x="0" y="0"/>
          <a:ext cx="0" cy="0"/>
          <a:chOff x="0" y="0"/>
          <a:chExt cx="0" cy="0"/>
        </a:xfrm>
      </p:grpSpPr>
      <p:sp>
        <p:nvSpPr>
          <p:cNvPr id="225" name="Google Shape;225;p30"/>
          <p:cNvSpPr/>
          <p:nvPr/>
        </p:nvSpPr>
        <p:spPr>
          <a:xfrm>
            <a:off x="101550" y="109375"/>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rot="5400000">
            <a:off x="39150" y="-44375"/>
            <a:ext cx="5160600" cy="523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txBox="1"/>
          <p:nvPr>
            <p:ph type="title"/>
          </p:nvPr>
        </p:nvSpPr>
        <p:spPr>
          <a:xfrm>
            <a:off x="6391941" y="1898400"/>
            <a:ext cx="2169300" cy="134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 name="Google Shape;228;p30"/>
          <p:cNvSpPr txBox="1"/>
          <p:nvPr>
            <p:ph idx="1" type="subTitle"/>
          </p:nvPr>
        </p:nvSpPr>
        <p:spPr>
          <a:xfrm>
            <a:off x="3814725" y="537500"/>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dk1"/>
                </a:solidFill>
                <a:latin typeface="Bebas Neue"/>
                <a:ea typeface="Bebas Neue"/>
                <a:cs typeface="Bebas Neue"/>
                <a:sym typeface="Bebas Neue"/>
              </a:defRPr>
            </a:lvl9pPr>
          </a:lstStyle>
          <a:p/>
        </p:txBody>
      </p:sp>
      <p:sp>
        <p:nvSpPr>
          <p:cNvPr id="229" name="Google Shape;229;p30"/>
          <p:cNvSpPr txBox="1"/>
          <p:nvPr>
            <p:ph idx="2" type="subTitle"/>
          </p:nvPr>
        </p:nvSpPr>
        <p:spPr>
          <a:xfrm>
            <a:off x="3814725" y="908709"/>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230" name="Google Shape;230;p30"/>
          <p:cNvSpPr txBox="1"/>
          <p:nvPr>
            <p:ph idx="3" type="subTitle"/>
          </p:nvPr>
        </p:nvSpPr>
        <p:spPr>
          <a:xfrm>
            <a:off x="3814725" y="2150549"/>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231" name="Google Shape;231;p30"/>
          <p:cNvSpPr txBox="1"/>
          <p:nvPr>
            <p:ph idx="4" type="subTitle"/>
          </p:nvPr>
        </p:nvSpPr>
        <p:spPr>
          <a:xfrm>
            <a:off x="3814725" y="2531948"/>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sp>
        <p:nvSpPr>
          <p:cNvPr id="232" name="Google Shape;232;p30"/>
          <p:cNvSpPr txBox="1"/>
          <p:nvPr>
            <p:ph idx="5" type="subTitle"/>
          </p:nvPr>
        </p:nvSpPr>
        <p:spPr>
          <a:xfrm>
            <a:off x="3814725" y="3770513"/>
            <a:ext cx="1874400" cy="278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233" name="Google Shape;233;p30"/>
          <p:cNvSpPr txBox="1"/>
          <p:nvPr>
            <p:ph idx="6" type="subTitle"/>
          </p:nvPr>
        </p:nvSpPr>
        <p:spPr>
          <a:xfrm>
            <a:off x="3814725" y="4151913"/>
            <a:ext cx="1874400" cy="47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p:txBody>
      </p:sp>
      <p:grpSp>
        <p:nvGrpSpPr>
          <p:cNvPr id="234" name="Google Shape;234;p30"/>
          <p:cNvGrpSpPr/>
          <p:nvPr/>
        </p:nvGrpSpPr>
        <p:grpSpPr>
          <a:xfrm>
            <a:off x="101551" y="107375"/>
            <a:ext cx="5137241" cy="4935100"/>
            <a:chOff x="101561" y="101275"/>
            <a:chExt cx="4473000" cy="4935100"/>
          </a:xfrm>
        </p:grpSpPr>
        <p:cxnSp>
          <p:nvCxnSpPr>
            <p:cNvPr id="235" name="Google Shape;235;p30"/>
            <p:cNvCxnSpPr/>
            <p:nvPr/>
          </p:nvCxnSpPr>
          <p:spPr>
            <a:xfrm rot="10800000">
              <a:off x="103276" y="3441000"/>
              <a:ext cx="0" cy="1587600"/>
            </a:xfrm>
            <a:prstGeom prst="straightConnector1">
              <a:avLst/>
            </a:prstGeom>
            <a:noFill/>
            <a:ln cap="flat" cmpd="sng" w="19050">
              <a:solidFill>
                <a:schemeClr val="dk1"/>
              </a:solidFill>
              <a:prstDash val="solid"/>
              <a:round/>
              <a:headEnd len="med" w="med" type="none"/>
              <a:tailEnd len="med" w="med" type="none"/>
            </a:ln>
          </p:spPr>
        </p:cxnSp>
        <p:cxnSp>
          <p:nvCxnSpPr>
            <p:cNvPr id="236" name="Google Shape;236;p30"/>
            <p:cNvCxnSpPr/>
            <p:nvPr/>
          </p:nvCxnSpPr>
          <p:spPr>
            <a:xfrm rot="10800000">
              <a:off x="101561" y="5036375"/>
              <a:ext cx="4473000" cy="0"/>
            </a:xfrm>
            <a:prstGeom prst="straightConnector1">
              <a:avLst/>
            </a:prstGeom>
            <a:noFill/>
            <a:ln cap="flat" cmpd="sng" w="19050">
              <a:solidFill>
                <a:schemeClr val="dk1"/>
              </a:solidFill>
              <a:prstDash val="solid"/>
              <a:round/>
              <a:headEnd len="med" w="med" type="none"/>
              <a:tailEnd len="med" w="med" type="none"/>
            </a:ln>
          </p:spPr>
        </p:cxnSp>
        <p:cxnSp>
          <p:nvCxnSpPr>
            <p:cNvPr id="237" name="Google Shape;237;p30"/>
            <p:cNvCxnSpPr/>
            <p:nvPr/>
          </p:nvCxnSpPr>
          <p:spPr>
            <a:xfrm rot="10800000">
              <a:off x="101561" y="101275"/>
              <a:ext cx="4473000" cy="0"/>
            </a:xfrm>
            <a:prstGeom prst="straightConnector1">
              <a:avLst/>
            </a:prstGeom>
            <a:noFill/>
            <a:ln cap="flat" cmpd="sng" w="19050">
              <a:solidFill>
                <a:schemeClr val="dk1"/>
              </a:solidFill>
              <a:prstDash val="solid"/>
              <a:round/>
              <a:headEnd len="med" w="med" type="none"/>
              <a:tailEnd len="med" w="med" type="none"/>
            </a:ln>
          </p:spPr>
        </p:cxnSp>
        <p:cxnSp>
          <p:nvCxnSpPr>
            <p:cNvPr id="238" name="Google Shape;238;p30"/>
            <p:cNvCxnSpPr/>
            <p:nvPr/>
          </p:nvCxnSpPr>
          <p:spPr>
            <a:xfrm rot="10800000">
              <a:off x="103284" y="115475"/>
              <a:ext cx="0" cy="1747800"/>
            </a:xfrm>
            <a:prstGeom prst="straightConnector1">
              <a:avLst/>
            </a:prstGeom>
            <a:noFill/>
            <a:ln cap="flat" cmpd="sng" w="19050">
              <a:solidFill>
                <a:schemeClr val="dk1"/>
              </a:solidFill>
              <a:prstDash val="solid"/>
              <a:round/>
              <a:headEnd len="med" w="med" type="none"/>
              <a:tailEnd len="med" w="med" type="none"/>
            </a:ln>
          </p:spPr>
        </p:cxnSp>
      </p:grpSp>
      <p:sp>
        <p:nvSpPr>
          <p:cNvPr id="239" name="Google Shape;23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idx="1" type="subTitle"/>
          </p:nvPr>
        </p:nvSpPr>
        <p:spPr>
          <a:xfrm>
            <a:off x="621575" y="1228437"/>
            <a:ext cx="7878300" cy="36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32" name="Google Shape;32;p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 name="Google Shape;3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
    <p:bg>
      <p:bgPr>
        <a:solidFill>
          <a:schemeClr val="dk1"/>
        </a:solidFill>
      </p:bgPr>
    </p:bg>
    <p:spTree>
      <p:nvGrpSpPr>
        <p:cNvPr id="240" name="Shape 240"/>
        <p:cNvGrpSpPr/>
        <p:nvPr/>
      </p:nvGrpSpPr>
      <p:grpSpPr>
        <a:xfrm>
          <a:off x="0" y="0"/>
          <a:ext cx="0" cy="0"/>
          <a:chOff x="0" y="0"/>
          <a:chExt cx="0" cy="0"/>
        </a:xfrm>
      </p:grpSpPr>
      <p:sp>
        <p:nvSpPr>
          <p:cNvPr id="241" name="Google Shape;241;p31"/>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txBox="1"/>
          <p:nvPr>
            <p:ph type="title"/>
          </p:nvPr>
        </p:nvSpPr>
        <p:spPr>
          <a:xfrm>
            <a:off x="625300" y="323675"/>
            <a:ext cx="78054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 name="Google Shape;24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2">
    <p:bg>
      <p:bgPr>
        <a:solidFill>
          <a:schemeClr val="lt1"/>
        </a:solidFill>
      </p:bgPr>
    </p:bg>
    <p:spTree>
      <p:nvGrpSpPr>
        <p:cNvPr id="244" name="Shape 244"/>
        <p:cNvGrpSpPr/>
        <p:nvPr/>
      </p:nvGrpSpPr>
      <p:grpSpPr>
        <a:xfrm>
          <a:off x="0" y="0"/>
          <a:ext cx="0" cy="0"/>
          <a:chOff x="0" y="0"/>
          <a:chExt cx="0" cy="0"/>
        </a:xfrm>
      </p:grpSpPr>
      <p:sp>
        <p:nvSpPr>
          <p:cNvPr id="245" name="Google Shape;245;p3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txBox="1"/>
          <p:nvPr>
            <p:ph type="title"/>
          </p:nvPr>
        </p:nvSpPr>
        <p:spPr>
          <a:xfrm>
            <a:off x="625300" y="323675"/>
            <a:ext cx="78054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7" name="Google Shape;24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_1">
    <p:bg>
      <p:bgPr>
        <a:solidFill>
          <a:srgbClr val="486AAE"/>
        </a:solidFill>
      </p:bgPr>
    </p:bg>
    <p:spTree>
      <p:nvGrpSpPr>
        <p:cNvPr id="248" name="Shape 248"/>
        <p:cNvGrpSpPr/>
        <p:nvPr/>
      </p:nvGrpSpPr>
      <p:grpSpPr>
        <a:xfrm>
          <a:off x="0" y="0"/>
          <a:ext cx="0" cy="0"/>
          <a:chOff x="0" y="0"/>
          <a:chExt cx="0" cy="0"/>
        </a:xfrm>
      </p:grpSpPr>
      <p:sp>
        <p:nvSpPr>
          <p:cNvPr id="249" name="Google Shape;249;p33"/>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txBox="1"/>
          <p:nvPr>
            <p:ph type="title"/>
          </p:nvPr>
        </p:nvSpPr>
        <p:spPr>
          <a:xfrm>
            <a:off x="4876902" y="120065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1_1_1">
    <p:bg>
      <p:bgPr>
        <a:solidFill>
          <a:schemeClr val="lt1"/>
        </a:solidFill>
      </p:bgPr>
    </p:bg>
    <p:spTree>
      <p:nvGrpSpPr>
        <p:cNvPr id="252" name="Shape 252"/>
        <p:cNvGrpSpPr/>
        <p:nvPr/>
      </p:nvGrpSpPr>
      <p:grpSpPr>
        <a:xfrm>
          <a:off x="0" y="0"/>
          <a:ext cx="0" cy="0"/>
          <a:chOff x="0" y="0"/>
          <a:chExt cx="0" cy="0"/>
        </a:xfrm>
      </p:grpSpPr>
      <p:sp>
        <p:nvSpPr>
          <p:cNvPr id="253" name="Google Shape;253;p3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txBox="1"/>
          <p:nvPr>
            <p:ph type="title"/>
          </p:nvPr>
        </p:nvSpPr>
        <p:spPr>
          <a:xfrm>
            <a:off x="713227" y="31090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5" name="Google Shape;25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TITLE_ONLY_1_1_1_1">
    <p:bg>
      <p:bgPr>
        <a:solidFill>
          <a:srgbClr val="486AAE"/>
        </a:solidFill>
      </p:bgPr>
    </p:bg>
    <p:spTree>
      <p:nvGrpSpPr>
        <p:cNvPr id="256" name="Shape 256"/>
        <p:cNvGrpSpPr/>
        <p:nvPr/>
      </p:nvGrpSpPr>
      <p:grpSpPr>
        <a:xfrm>
          <a:off x="0" y="0"/>
          <a:ext cx="0" cy="0"/>
          <a:chOff x="0" y="0"/>
          <a:chExt cx="0" cy="0"/>
        </a:xfrm>
      </p:grpSpPr>
      <p:sp>
        <p:nvSpPr>
          <p:cNvPr id="257" name="Google Shape;257;p35"/>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txBox="1"/>
          <p:nvPr>
            <p:ph type="title"/>
          </p:nvPr>
        </p:nvSpPr>
        <p:spPr>
          <a:xfrm>
            <a:off x="713227" y="53950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9" name="Google Shape;25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TITLE_ONLY_2">
    <p:spTree>
      <p:nvGrpSpPr>
        <p:cNvPr id="260" name="Shape 260"/>
        <p:cNvGrpSpPr/>
        <p:nvPr/>
      </p:nvGrpSpPr>
      <p:grpSpPr>
        <a:xfrm>
          <a:off x="0" y="0"/>
          <a:ext cx="0" cy="0"/>
          <a:chOff x="0" y="0"/>
          <a:chExt cx="0" cy="0"/>
        </a:xfrm>
      </p:grpSpPr>
      <p:sp>
        <p:nvSpPr>
          <p:cNvPr id="261" name="Google Shape;261;p36"/>
          <p:cNvSpPr txBox="1"/>
          <p:nvPr>
            <p:ph type="title"/>
          </p:nvPr>
        </p:nvSpPr>
        <p:spPr>
          <a:xfrm>
            <a:off x="489900" y="2183550"/>
            <a:ext cx="2270700" cy="7764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3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TITLE_ONLY_2_3">
    <p:bg>
      <p:bgPr>
        <a:solidFill>
          <a:srgbClr val="486AAE"/>
        </a:solidFill>
      </p:bgPr>
    </p:bg>
    <p:spTree>
      <p:nvGrpSpPr>
        <p:cNvPr id="264" name="Shape 264"/>
        <p:cNvGrpSpPr/>
        <p:nvPr/>
      </p:nvGrpSpPr>
      <p:grpSpPr>
        <a:xfrm>
          <a:off x="0" y="0"/>
          <a:ext cx="0" cy="0"/>
          <a:chOff x="0" y="0"/>
          <a:chExt cx="0" cy="0"/>
        </a:xfrm>
      </p:grpSpPr>
      <p:sp>
        <p:nvSpPr>
          <p:cNvPr id="265" name="Google Shape;265;p3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a:off x="0" y="1234075"/>
            <a:ext cx="2906400" cy="267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chemeClr val="lt1"/>
              </a:solidFill>
            </a:endParaRPr>
          </a:p>
        </p:txBody>
      </p:sp>
      <p:cxnSp>
        <p:nvCxnSpPr>
          <p:cNvPr id="267" name="Google Shape;267;p37"/>
          <p:cNvCxnSpPr/>
          <p:nvPr/>
        </p:nvCxnSpPr>
        <p:spPr>
          <a:xfrm>
            <a:off x="103800" y="1235275"/>
            <a:ext cx="0" cy="2688600"/>
          </a:xfrm>
          <a:prstGeom prst="straightConnector1">
            <a:avLst/>
          </a:prstGeom>
          <a:noFill/>
          <a:ln cap="flat" cmpd="sng" w="19050">
            <a:solidFill>
              <a:schemeClr val="dk1"/>
            </a:solidFill>
            <a:prstDash val="solid"/>
            <a:round/>
            <a:headEnd len="med" w="med" type="none"/>
            <a:tailEnd len="med" w="med" type="none"/>
          </a:ln>
        </p:spPr>
      </p:cxnSp>
      <p:sp>
        <p:nvSpPr>
          <p:cNvPr id="268" name="Google Shape;268;p37"/>
          <p:cNvSpPr txBox="1"/>
          <p:nvPr>
            <p:ph type="title"/>
          </p:nvPr>
        </p:nvSpPr>
        <p:spPr>
          <a:xfrm>
            <a:off x="713225" y="2183550"/>
            <a:ext cx="2270700" cy="7764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9" name="Google Shape;26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TITLE_ONLY_2_2">
    <p:spTree>
      <p:nvGrpSpPr>
        <p:cNvPr id="270" name="Shape 270"/>
        <p:cNvGrpSpPr/>
        <p:nvPr/>
      </p:nvGrpSpPr>
      <p:grpSpPr>
        <a:xfrm>
          <a:off x="0" y="0"/>
          <a:ext cx="0" cy="0"/>
          <a:chOff x="0" y="0"/>
          <a:chExt cx="0" cy="0"/>
        </a:xfrm>
      </p:grpSpPr>
      <p:sp>
        <p:nvSpPr>
          <p:cNvPr id="271" name="Google Shape;271;p38"/>
          <p:cNvSpPr txBox="1"/>
          <p:nvPr>
            <p:ph type="title"/>
          </p:nvPr>
        </p:nvSpPr>
        <p:spPr>
          <a:xfrm>
            <a:off x="609547" y="378511"/>
            <a:ext cx="3946800" cy="13812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2" name="Google Shape;272;p3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TITLE_ONLY_2_2_1">
    <p:bg>
      <p:bgPr>
        <a:solidFill>
          <a:srgbClr val="486AAE"/>
        </a:solidFill>
      </p:bgPr>
    </p:bg>
    <p:spTree>
      <p:nvGrpSpPr>
        <p:cNvPr id="274" name="Shape 274"/>
        <p:cNvGrpSpPr/>
        <p:nvPr/>
      </p:nvGrpSpPr>
      <p:grpSpPr>
        <a:xfrm>
          <a:off x="0" y="0"/>
          <a:ext cx="0" cy="0"/>
          <a:chOff x="0" y="0"/>
          <a:chExt cx="0" cy="0"/>
        </a:xfrm>
      </p:grpSpPr>
      <p:sp>
        <p:nvSpPr>
          <p:cNvPr id="275" name="Google Shape;275;p39"/>
          <p:cNvSpPr txBox="1"/>
          <p:nvPr>
            <p:ph type="title"/>
          </p:nvPr>
        </p:nvSpPr>
        <p:spPr>
          <a:xfrm>
            <a:off x="713225" y="353950"/>
            <a:ext cx="7726800" cy="75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6" name="Google Shape;276;p39"/>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TITLE_ONLY_2_1">
    <p:bg>
      <p:bgPr>
        <a:solidFill>
          <a:srgbClr val="486AAE"/>
        </a:solidFill>
      </p:bgPr>
    </p:bg>
    <p:spTree>
      <p:nvGrpSpPr>
        <p:cNvPr id="278" name="Shape 278"/>
        <p:cNvGrpSpPr/>
        <p:nvPr/>
      </p:nvGrpSpPr>
      <p:grpSpPr>
        <a:xfrm>
          <a:off x="0" y="0"/>
          <a:ext cx="0" cy="0"/>
          <a:chOff x="0" y="0"/>
          <a:chExt cx="0" cy="0"/>
        </a:xfrm>
      </p:grpSpPr>
      <p:sp>
        <p:nvSpPr>
          <p:cNvPr id="279" name="Google Shape;279;p40"/>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0"/>
          <p:cNvSpPr txBox="1"/>
          <p:nvPr>
            <p:ph type="title"/>
          </p:nvPr>
        </p:nvSpPr>
        <p:spPr>
          <a:xfrm>
            <a:off x="491400" y="1929600"/>
            <a:ext cx="2267700" cy="12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1" name="Google Shape;28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3189572" y="-61450"/>
            <a:ext cx="6166500" cy="5250900"/>
          </a:xfrm>
          <a:prstGeom prst="rect">
            <a:avLst/>
          </a:pr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ph type="title"/>
          </p:nvPr>
        </p:nvSpPr>
        <p:spPr>
          <a:xfrm>
            <a:off x="233850" y="1794300"/>
            <a:ext cx="2782800" cy="15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5"/>
          <p:cNvSpPr txBox="1"/>
          <p:nvPr>
            <p:ph idx="1" type="subTitle"/>
          </p:nvPr>
        </p:nvSpPr>
        <p:spPr>
          <a:xfrm>
            <a:off x="4153278" y="3146801"/>
            <a:ext cx="1837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39" name="Google Shape;39;p5"/>
          <p:cNvSpPr txBox="1"/>
          <p:nvPr>
            <p:ph idx="2" type="subTitle"/>
          </p:nvPr>
        </p:nvSpPr>
        <p:spPr>
          <a:xfrm>
            <a:off x="3906378" y="3458361"/>
            <a:ext cx="2084700" cy="111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
        <p:nvSpPr>
          <p:cNvPr id="40" name="Google Shape;40;p5"/>
          <p:cNvSpPr txBox="1"/>
          <p:nvPr>
            <p:ph idx="3" type="subTitle"/>
          </p:nvPr>
        </p:nvSpPr>
        <p:spPr>
          <a:xfrm>
            <a:off x="6374237" y="580394"/>
            <a:ext cx="19200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41" name="Google Shape;41;p5"/>
          <p:cNvSpPr txBox="1"/>
          <p:nvPr>
            <p:ph idx="4" type="subTitle"/>
          </p:nvPr>
        </p:nvSpPr>
        <p:spPr>
          <a:xfrm>
            <a:off x="6374239" y="883466"/>
            <a:ext cx="2082300" cy="111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
        <p:nvSpPr>
          <p:cNvPr id="42" name="Google Shape;4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TITLE_ONLY_2_1_1">
    <p:bg>
      <p:bgPr>
        <a:solidFill>
          <a:srgbClr val="486AAE"/>
        </a:solidFill>
      </p:bgPr>
    </p:bg>
    <p:spTree>
      <p:nvGrpSpPr>
        <p:cNvPr id="282" name="Shape 282"/>
        <p:cNvGrpSpPr/>
        <p:nvPr/>
      </p:nvGrpSpPr>
      <p:grpSpPr>
        <a:xfrm>
          <a:off x="0" y="0"/>
          <a:ext cx="0" cy="0"/>
          <a:chOff x="0" y="0"/>
          <a:chExt cx="0" cy="0"/>
        </a:xfrm>
      </p:grpSpPr>
      <p:sp>
        <p:nvSpPr>
          <p:cNvPr id="283" name="Google Shape;283;p41"/>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txBox="1"/>
          <p:nvPr>
            <p:ph type="title"/>
          </p:nvPr>
        </p:nvSpPr>
        <p:spPr>
          <a:xfrm>
            <a:off x="6172200" y="420540"/>
            <a:ext cx="2267700" cy="1284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5" name="Google Shape;28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TITLE_ONLY_4">
    <p:spTree>
      <p:nvGrpSpPr>
        <p:cNvPr id="286" name="Shape 286"/>
        <p:cNvGrpSpPr/>
        <p:nvPr/>
      </p:nvGrpSpPr>
      <p:grpSpPr>
        <a:xfrm>
          <a:off x="0" y="0"/>
          <a:ext cx="0" cy="0"/>
          <a:chOff x="0" y="0"/>
          <a:chExt cx="0" cy="0"/>
        </a:xfrm>
      </p:grpSpPr>
      <p:sp>
        <p:nvSpPr>
          <p:cNvPr id="287" name="Google Shape;287;p4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2"/>
          <p:cNvSpPr/>
          <p:nvPr/>
        </p:nvSpPr>
        <p:spPr>
          <a:xfrm>
            <a:off x="2897" y="-49925"/>
            <a:ext cx="9144000" cy="5208300"/>
          </a:xfrm>
          <a:prstGeom prst="rect">
            <a:avLst/>
          </a:prstGeom>
          <a:solidFill>
            <a:schemeClr val="dk1">
              <a:alpha val="64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2"/>
          <p:cNvSpPr/>
          <p:nvPr/>
        </p:nvSpPr>
        <p:spPr>
          <a:xfrm>
            <a:off x="2724150" y="0"/>
            <a:ext cx="3695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290" name="Google Shape;290;p42"/>
          <p:cNvCxnSpPr/>
          <p:nvPr/>
        </p:nvCxnSpPr>
        <p:spPr>
          <a:xfrm>
            <a:off x="2703648" y="106200"/>
            <a:ext cx="3811800" cy="0"/>
          </a:xfrm>
          <a:prstGeom prst="straightConnector1">
            <a:avLst/>
          </a:prstGeom>
          <a:noFill/>
          <a:ln cap="flat" cmpd="sng" w="19050">
            <a:solidFill>
              <a:schemeClr val="dk1"/>
            </a:solidFill>
            <a:prstDash val="solid"/>
            <a:round/>
            <a:headEnd len="med" w="med" type="none"/>
            <a:tailEnd len="med" w="med" type="none"/>
          </a:ln>
        </p:spPr>
      </p:cxnSp>
      <p:cxnSp>
        <p:nvCxnSpPr>
          <p:cNvPr id="291" name="Google Shape;291;p42"/>
          <p:cNvCxnSpPr/>
          <p:nvPr/>
        </p:nvCxnSpPr>
        <p:spPr>
          <a:xfrm>
            <a:off x="2703648" y="5037300"/>
            <a:ext cx="3811800" cy="0"/>
          </a:xfrm>
          <a:prstGeom prst="straightConnector1">
            <a:avLst/>
          </a:prstGeom>
          <a:noFill/>
          <a:ln cap="flat" cmpd="sng" w="19050">
            <a:solidFill>
              <a:schemeClr val="dk1"/>
            </a:solidFill>
            <a:prstDash val="solid"/>
            <a:round/>
            <a:headEnd len="med" w="med" type="none"/>
            <a:tailEnd len="med" w="med" type="none"/>
          </a:ln>
        </p:spPr>
      </p:cxnSp>
      <p:sp>
        <p:nvSpPr>
          <p:cNvPr id="292" name="Google Shape;292;p42"/>
          <p:cNvSpPr txBox="1"/>
          <p:nvPr>
            <p:ph type="title"/>
          </p:nvPr>
        </p:nvSpPr>
        <p:spPr>
          <a:xfrm>
            <a:off x="2724150" y="354084"/>
            <a:ext cx="3695700" cy="78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3" name="Google Shape;293;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8">
  <p:cSld name="TITLE_ONLY_4_1">
    <p:bg>
      <p:bgPr>
        <a:solidFill>
          <a:srgbClr val="486AAE"/>
        </a:solidFill>
      </p:bgPr>
    </p:bg>
    <p:spTree>
      <p:nvGrpSpPr>
        <p:cNvPr id="294" name="Shape 294"/>
        <p:cNvGrpSpPr/>
        <p:nvPr/>
      </p:nvGrpSpPr>
      <p:grpSpPr>
        <a:xfrm>
          <a:off x="0" y="0"/>
          <a:ext cx="0" cy="0"/>
          <a:chOff x="0" y="0"/>
          <a:chExt cx="0" cy="0"/>
        </a:xfrm>
      </p:grpSpPr>
      <p:sp>
        <p:nvSpPr>
          <p:cNvPr id="295" name="Google Shape;295;p43"/>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3"/>
          <p:cNvSpPr txBox="1"/>
          <p:nvPr>
            <p:ph type="title"/>
          </p:nvPr>
        </p:nvSpPr>
        <p:spPr>
          <a:xfrm>
            <a:off x="713225" y="682725"/>
            <a:ext cx="2084100" cy="78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7" name="Google Shape;29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4">
    <p:spTree>
      <p:nvGrpSpPr>
        <p:cNvPr id="298" name="Shape 298"/>
        <p:cNvGrpSpPr/>
        <p:nvPr/>
      </p:nvGrpSpPr>
      <p:grpSpPr>
        <a:xfrm>
          <a:off x="0" y="0"/>
          <a:ext cx="0" cy="0"/>
          <a:chOff x="0" y="0"/>
          <a:chExt cx="0" cy="0"/>
        </a:xfrm>
      </p:grpSpPr>
      <p:sp>
        <p:nvSpPr>
          <p:cNvPr id="299" name="Google Shape;299;p44"/>
          <p:cNvSpPr txBox="1"/>
          <p:nvPr>
            <p:ph type="title"/>
          </p:nvPr>
        </p:nvSpPr>
        <p:spPr>
          <a:xfrm>
            <a:off x="678626" y="323575"/>
            <a:ext cx="7795500" cy="7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0" name="Google Shape;300;p44"/>
          <p:cNvSpPr txBox="1"/>
          <p:nvPr>
            <p:ph idx="1" type="subTitle"/>
          </p:nvPr>
        </p:nvSpPr>
        <p:spPr>
          <a:xfrm>
            <a:off x="1129018" y="1419022"/>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301" name="Google Shape;301;p44"/>
          <p:cNvSpPr txBox="1"/>
          <p:nvPr>
            <p:ph idx="2" type="subTitle"/>
          </p:nvPr>
        </p:nvSpPr>
        <p:spPr>
          <a:xfrm>
            <a:off x="1005268" y="1701365"/>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02" name="Google Shape;302;p44"/>
          <p:cNvSpPr txBox="1"/>
          <p:nvPr>
            <p:ph idx="3" type="subTitle"/>
          </p:nvPr>
        </p:nvSpPr>
        <p:spPr>
          <a:xfrm>
            <a:off x="3549953" y="141422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303" name="Google Shape;303;p44"/>
          <p:cNvSpPr txBox="1"/>
          <p:nvPr>
            <p:ph idx="4" type="subTitle"/>
          </p:nvPr>
        </p:nvSpPr>
        <p:spPr>
          <a:xfrm>
            <a:off x="3426503" y="1701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04" name="Google Shape;304;p44"/>
          <p:cNvSpPr txBox="1"/>
          <p:nvPr>
            <p:ph idx="5" type="subTitle"/>
          </p:nvPr>
        </p:nvSpPr>
        <p:spPr>
          <a:xfrm>
            <a:off x="6059184" y="1414222"/>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305" name="Google Shape;305;p44"/>
          <p:cNvSpPr txBox="1"/>
          <p:nvPr>
            <p:ph idx="6" type="subTitle"/>
          </p:nvPr>
        </p:nvSpPr>
        <p:spPr>
          <a:xfrm>
            <a:off x="5883984" y="1701365"/>
            <a:ext cx="2222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06" name="Google Shape;306;p44"/>
          <p:cNvSpPr txBox="1"/>
          <p:nvPr>
            <p:ph idx="7" type="subTitle"/>
          </p:nvPr>
        </p:nvSpPr>
        <p:spPr>
          <a:xfrm>
            <a:off x="1129018" y="2684950"/>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307" name="Google Shape;307;p44"/>
          <p:cNvSpPr txBox="1"/>
          <p:nvPr>
            <p:ph idx="8" type="subTitle"/>
          </p:nvPr>
        </p:nvSpPr>
        <p:spPr>
          <a:xfrm>
            <a:off x="1005268" y="2947812"/>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08" name="Google Shape;308;p44"/>
          <p:cNvSpPr txBox="1"/>
          <p:nvPr>
            <p:ph idx="9" type="subTitle"/>
          </p:nvPr>
        </p:nvSpPr>
        <p:spPr>
          <a:xfrm>
            <a:off x="3551303"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309" name="Google Shape;309;p44"/>
          <p:cNvSpPr txBox="1"/>
          <p:nvPr>
            <p:ph idx="13" type="subTitle"/>
          </p:nvPr>
        </p:nvSpPr>
        <p:spPr>
          <a:xfrm>
            <a:off x="3426503"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10" name="Google Shape;310;p44"/>
          <p:cNvSpPr txBox="1"/>
          <p:nvPr>
            <p:ph idx="14" type="subTitle"/>
          </p:nvPr>
        </p:nvSpPr>
        <p:spPr>
          <a:xfrm>
            <a:off x="6059184"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311" name="Google Shape;311;p44"/>
          <p:cNvSpPr txBox="1"/>
          <p:nvPr>
            <p:ph idx="15" type="subTitle"/>
          </p:nvPr>
        </p:nvSpPr>
        <p:spPr>
          <a:xfrm>
            <a:off x="5934384"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12" name="Google Shape;312;p4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4_1">
    <p:bg>
      <p:bgPr>
        <a:solidFill>
          <a:srgbClr val="486AAE"/>
        </a:solidFill>
      </p:bgPr>
    </p:bg>
    <p:spTree>
      <p:nvGrpSpPr>
        <p:cNvPr id="314" name="Shape 314"/>
        <p:cNvGrpSpPr/>
        <p:nvPr/>
      </p:nvGrpSpPr>
      <p:grpSpPr>
        <a:xfrm>
          <a:off x="0" y="0"/>
          <a:ext cx="0" cy="0"/>
          <a:chOff x="0" y="0"/>
          <a:chExt cx="0" cy="0"/>
        </a:xfrm>
      </p:grpSpPr>
      <p:sp>
        <p:nvSpPr>
          <p:cNvPr id="315" name="Google Shape;315;p45"/>
          <p:cNvSpPr txBox="1"/>
          <p:nvPr>
            <p:ph type="title"/>
          </p:nvPr>
        </p:nvSpPr>
        <p:spPr>
          <a:xfrm>
            <a:off x="2397750" y="323575"/>
            <a:ext cx="6076500" cy="734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6" name="Google Shape;316;p45"/>
          <p:cNvSpPr txBox="1"/>
          <p:nvPr>
            <p:ph idx="1" type="subTitle"/>
          </p:nvPr>
        </p:nvSpPr>
        <p:spPr>
          <a:xfrm>
            <a:off x="3201193" y="1571422"/>
            <a:ext cx="1874400" cy="27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317" name="Google Shape;317;p45"/>
          <p:cNvSpPr txBox="1"/>
          <p:nvPr>
            <p:ph idx="2" type="subTitle"/>
          </p:nvPr>
        </p:nvSpPr>
        <p:spPr>
          <a:xfrm>
            <a:off x="3201193" y="1853765"/>
            <a:ext cx="21219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18" name="Google Shape;318;p45"/>
          <p:cNvSpPr txBox="1"/>
          <p:nvPr>
            <p:ph idx="3" type="subTitle"/>
          </p:nvPr>
        </p:nvSpPr>
        <p:spPr>
          <a:xfrm>
            <a:off x="6341184" y="1566622"/>
            <a:ext cx="1874400" cy="28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319" name="Google Shape;319;p45"/>
          <p:cNvSpPr txBox="1"/>
          <p:nvPr>
            <p:ph idx="4" type="subTitle"/>
          </p:nvPr>
        </p:nvSpPr>
        <p:spPr>
          <a:xfrm>
            <a:off x="6341184" y="1853765"/>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20" name="Google Shape;320;p45"/>
          <p:cNvSpPr txBox="1"/>
          <p:nvPr>
            <p:ph idx="5" type="subTitle"/>
          </p:nvPr>
        </p:nvSpPr>
        <p:spPr>
          <a:xfrm>
            <a:off x="6341184" y="2665518"/>
            <a:ext cx="1871700" cy="28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a:solidFill>
                  <a:schemeClr val="lt1"/>
                </a:solidFill>
                <a:latin typeface="Bebas Neue"/>
                <a:ea typeface="Bebas Neue"/>
                <a:cs typeface="Bebas Neue"/>
                <a:sym typeface="Bebas Neue"/>
              </a:defRPr>
            </a:lvl2pPr>
            <a:lvl3pPr lvl="2" rtl="0">
              <a:lnSpc>
                <a:spcPct val="100000"/>
              </a:lnSpc>
              <a:spcBef>
                <a:spcPts val="0"/>
              </a:spcBef>
              <a:spcAft>
                <a:spcPts val="0"/>
              </a:spcAft>
              <a:buNone/>
              <a:defRPr>
                <a:solidFill>
                  <a:schemeClr val="lt1"/>
                </a:solidFill>
                <a:latin typeface="Bebas Neue"/>
                <a:ea typeface="Bebas Neue"/>
                <a:cs typeface="Bebas Neue"/>
                <a:sym typeface="Bebas Neue"/>
              </a:defRPr>
            </a:lvl3pPr>
            <a:lvl4pPr lvl="3" rtl="0">
              <a:lnSpc>
                <a:spcPct val="100000"/>
              </a:lnSpc>
              <a:spcBef>
                <a:spcPts val="0"/>
              </a:spcBef>
              <a:spcAft>
                <a:spcPts val="0"/>
              </a:spcAft>
              <a:buNone/>
              <a:defRPr>
                <a:solidFill>
                  <a:schemeClr val="lt1"/>
                </a:solidFill>
                <a:latin typeface="Bebas Neue"/>
                <a:ea typeface="Bebas Neue"/>
                <a:cs typeface="Bebas Neue"/>
                <a:sym typeface="Bebas Neue"/>
              </a:defRPr>
            </a:lvl4pPr>
            <a:lvl5pPr lvl="4" rtl="0">
              <a:lnSpc>
                <a:spcPct val="100000"/>
              </a:lnSpc>
              <a:spcBef>
                <a:spcPts val="0"/>
              </a:spcBef>
              <a:spcAft>
                <a:spcPts val="0"/>
              </a:spcAft>
              <a:buNone/>
              <a:defRPr>
                <a:solidFill>
                  <a:schemeClr val="lt1"/>
                </a:solidFill>
                <a:latin typeface="Bebas Neue"/>
                <a:ea typeface="Bebas Neue"/>
                <a:cs typeface="Bebas Neue"/>
                <a:sym typeface="Bebas Neue"/>
              </a:defRPr>
            </a:lvl5pPr>
            <a:lvl6pPr lvl="5" rtl="0">
              <a:lnSpc>
                <a:spcPct val="100000"/>
              </a:lnSpc>
              <a:spcBef>
                <a:spcPts val="0"/>
              </a:spcBef>
              <a:spcAft>
                <a:spcPts val="0"/>
              </a:spcAft>
              <a:buNone/>
              <a:defRPr>
                <a:solidFill>
                  <a:schemeClr val="lt1"/>
                </a:solidFill>
                <a:latin typeface="Bebas Neue"/>
                <a:ea typeface="Bebas Neue"/>
                <a:cs typeface="Bebas Neue"/>
                <a:sym typeface="Bebas Neue"/>
              </a:defRPr>
            </a:lvl6pPr>
            <a:lvl7pPr lvl="6" rtl="0">
              <a:lnSpc>
                <a:spcPct val="100000"/>
              </a:lnSpc>
              <a:spcBef>
                <a:spcPts val="0"/>
              </a:spcBef>
              <a:spcAft>
                <a:spcPts val="0"/>
              </a:spcAft>
              <a:buNone/>
              <a:defRPr>
                <a:solidFill>
                  <a:schemeClr val="lt1"/>
                </a:solidFill>
                <a:latin typeface="Bebas Neue"/>
                <a:ea typeface="Bebas Neue"/>
                <a:cs typeface="Bebas Neue"/>
                <a:sym typeface="Bebas Neue"/>
              </a:defRPr>
            </a:lvl7pPr>
            <a:lvl8pPr lvl="7" rtl="0">
              <a:lnSpc>
                <a:spcPct val="100000"/>
              </a:lnSpc>
              <a:spcBef>
                <a:spcPts val="0"/>
              </a:spcBef>
              <a:spcAft>
                <a:spcPts val="0"/>
              </a:spcAft>
              <a:buNone/>
              <a:defRPr>
                <a:solidFill>
                  <a:schemeClr val="lt1"/>
                </a:solidFill>
                <a:latin typeface="Bebas Neue"/>
                <a:ea typeface="Bebas Neue"/>
                <a:cs typeface="Bebas Neue"/>
                <a:sym typeface="Bebas Neue"/>
              </a:defRPr>
            </a:lvl8pPr>
            <a:lvl9pPr lvl="8" rtl="0">
              <a:lnSpc>
                <a:spcPct val="100000"/>
              </a:lnSpc>
              <a:spcBef>
                <a:spcPts val="0"/>
              </a:spcBef>
              <a:spcAft>
                <a:spcPts val="0"/>
              </a:spcAft>
              <a:buNone/>
              <a:defRPr>
                <a:solidFill>
                  <a:schemeClr val="lt1"/>
                </a:solidFill>
                <a:latin typeface="Bebas Neue"/>
                <a:ea typeface="Bebas Neue"/>
                <a:cs typeface="Bebas Neue"/>
                <a:sym typeface="Bebas Neue"/>
              </a:defRPr>
            </a:lvl9pPr>
          </a:lstStyle>
          <a:p/>
        </p:txBody>
      </p:sp>
      <p:sp>
        <p:nvSpPr>
          <p:cNvPr id="321" name="Google Shape;321;p45"/>
          <p:cNvSpPr txBox="1"/>
          <p:nvPr>
            <p:ph idx="6" type="subTitle"/>
          </p:nvPr>
        </p:nvSpPr>
        <p:spPr>
          <a:xfrm>
            <a:off x="6341184" y="2952661"/>
            <a:ext cx="2222100" cy="47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22" name="Google Shape;322;p45"/>
          <p:cNvSpPr txBox="1"/>
          <p:nvPr>
            <p:ph idx="7" type="subTitle"/>
          </p:nvPr>
        </p:nvSpPr>
        <p:spPr>
          <a:xfrm>
            <a:off x="3201193" y="2670711"/>
            <a:ext cx="18744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323" name="Google Shape;323;p45"/>
          <p:cNvSpPr txBox="1"/>
          <p:nvPr>
            <p:ph idx="8" type="subTitle"/>
          </p:nvPr>
        </p:nvSpPr>
        <p:spPr>
          <a:xfrm>
            <a:off x="3201193" y="2954334"/>
            <a:ext cx="21219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24" name="Google Shape;324;p45"/>
          <p:cNvSpPr txBox="1"/>
          <p:nvPr>
            <p:ph idx="9" type="subTitle"/>
          </p:nvPr>
        </p:nvSpPr>
        <p:spPr>
          <a:xfrm>
            <a:off x="3201193" y="3785607"/>
            <a:ext cx="18717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325" name="Google Shape;325;p45"/>
          <p:cNvSpPr txBox="1"/>
          <p:nvPr>
            <p:ph idx="13" type="subTitle"/>
          </p:nvPr>
        </p:nvSpPr>
        <p:spPr>
          <a:xfrm>
            <a:off x="3201193" y="4070783"/>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26" name="Google Shape;326;p45"/>
          <p:cNvSpPr txBox="1"/>
          <p:nvPr>
            <p:ph idx="14" type="subTitle"/>
          </p:nvPr>
        </p:nvSpPr>
        <p:spPr>
          <a:xfrm>
            <a:off x="6341184" y="3787383"/>
            <a:ext cx="1871700" cy="2835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a:solidFill>
                  <a:schemeClr val="lt1"/>
                </a:solidFill>
                <a:latin typeface="Bebas Neue"/>
                <a:ea typeface="Bebas Neue"/>
                <a:cs typeface="Bebas Neue"/>
                <a:sym typeface="Bebas Neue"/>
              </a:defRPr>
            </a:lvl1pPr>
            <a:lvl2pPr lvl="1" rtl="0">
              <a:spcBef>
                <a:spcPts val="0"/>
              </a:spcBef>
              <a:spcAft>
                <a:spcPts val="0"/>
              </a:spcAft>
              <a:buNone/>
              <a:defRPr>
                <a:solidFill>
                  <a:schemeClr val="lt1"/>
                </a:solidFill>
                <a:latin typeface="Bebas Neue"/>
                <a:ea typeface="Bebas Neue"/>
                <a:cs typeface="Bebas Neue"/>
                <a:sym typeface="Bebas Neue"/>
              </a:defRPr>
            </a:lvl2pPr>
            <a:lvl3pPr lvl="2" rtl="0">
              <a:spcBef>
                <a:spcPts val="0"/>
              </a:spcBef>
              <a:spcAft>
                <a:spcPts val="0"/>
              </a:spcAft>
              <a:buNone/>
              <a:defRPr>
                <a:solidFill>
                  <a:schemeClr val="lt1"/>
                </a:solidFill>
                <a:latin typeface="Bebas Neue"/>
                <a:ea typeface="Bebas Neue"/>
                <a:cs typeface="Bebas Neue"/>
                <a:sym typeface="Bebas Neue"/>
              </a:defRPr>
            </a:lvl3pPr>
            <a:lvl4pPr lvl="3" rtl="0">
              <a:spcBef>
                <a:spcPts val="0"/>
              </a:spcBef>
              <a:spcAft>
                <a:spcPts val="0"/>
              </a:spcAft>
              <a:buNone/>
              <a:defRPr>
                <a:solidFill>
                  <a:schemeClr val="lt1"/>
                </a:solidFill>
                <a:latin typeface="Bebas Neue"/>
                <a:ea typeface="Bebas Neue"/>
                <a:cs typeface="Bebas Neue"/>
                <a:sym typeface="Bebas Neue"/>
              </a:defRPr>
            </a:lvl4pPr>
            <a:lvl5pPr lvl="4" rtl="0">
              <a:spcBef>
                <a:spcPts val="0"/>
              </a:spcBef>
              <a:spcAft>
                <a:spcPts val="0"/>
              </a:spcAft>
              <a:buNone/>
              <a:defRPr>
                <a:solidFill>
                  <a:schemeClr val="lt1"/>
                </a:solidFill>
                <a:latin typeface="Bebas Neue"/>
                <a:ea typeface="Bebas Neue"/>
                <a:cs typeface="Bebas Neue"/>
                <a:sym typeface="Bebas Neue"/>
              </a:defRPr>
            </a:lvl5pPr>
            <a:lvl6pPr lvl="5" rtl="0">
              <a:spcBef>
                <a:spcPts val="0"/>
              </a:spcBef>
              <a:spcAft>
                <a:spcPts val="0"/>
              </a:spcAft>
              <a:buNone/>
              <a:defRPr>
                <a:solidFill>
                  <a:schemeClr val="lt1"/>
                </a:solidFill>
                <a:latin typeface="Bebas Neue"/>
                <a:ea typeface="Bebas Neue"/>
                <a:cs typeface="Bebas Neue"/>
                <a:sym typeface="Bebas Neue"/>
              </a:defRPr>
            </a:lvl6pPr>
            <a:lvl7pPr lvl="6" rtl="0">
              <a:spcBef>
                <a:spcPts val="0"/>
              </a:spcBef>
              <a:spcAft>
                <a:spcPts val="0"/>
              </a:spcAft>
              <a:buNone/>
              <a:defRPr>
                <a:solidFill>
                  <a:schemeClr val="lt1"/>
                </a:solidFill>
                <a:latin typeface="Bebas Neue"/>
                <a:ea typeface="Bebas Neue"/>
                <a:cs typeface="Bebas Neue"/>
                <a:sym typeface="Bebas Neue"/>
              </a:defRPr>
            </a:lvl7pPr>
            <a:lvl8pPr lvl="7" rtl="0">
              <a:spcBef>
                <a:spcPts val="0"/>
              </a:spcBef>
              <a:spcAft>
                <a:spcPts val="0"/>
              </a:spcAft>
              <a:buNone/>
              <a:defRPr>
                <a:solidFill>
                  <a:schemeClr val="lt1"/>
                </a:solidFill>
                <a:latin typeface="Bebas Neue"/>
                <a:ea typeface="Bebas Neue"/>
                <a:cs typeface="Bebas Neue"/>
                <a:sym typeface="Bebas Neue"/>
              </a:defRPr>
            </a:lvl8pPr>
            <a:lvl9pPr lvl="8" rtl="0">
              <a:spcBef>
                <a:spcPts val="0"/>
              </a:spcBef>
              <a:spcAft>
                <a:spcPts val="0"/>
              </a:spcAft>
              <a:buNone/>
              <a:defRPr>
                <a:solidFill>
                  <a:schemeClr val="lt1"/>
                </a:solidFill>
                <a:latin typeface="Bebas Neue"/>
                <a:ea typeface="Bebas Neue"/>
                <a:cs typeface="Bebas Neue"/>
                <a:sym typeface="Bebas Neue"/>
              </a:defRPr>
            </a:lvl9pPr>
          </a:lstStyle>
          <a:p/>
        </p:txBody>
      </p:sp>
      <p:sp>
        <p:nvSpPr>
          <p:cNvPr id="327" name="Google Shape;327;p45"/>
          <p:cNvSpPr txBox="1"/>
          <p:nvPr>
            <p:ph idx="15" type="subTitle"/>
          </p:nvPr>
        </p:nvSpPr>
        <p:spPr>
          <a:xfrm>
            <a:off x="6341184" y="4072559"/>
            <a:ext cx="2121300" cy="47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28" name="Google Shape;328;p45"/>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
    <p:spTree>
      <p:nvGrpSpPr>
        <p:cNvPr id="330" name="Shape 330"/>
        <p:cNvGrpSpPr/>
        <p:nvPr/>
      </p:nvGrpSpPr>
      <p:grpSpPr>
        <a:xfrm>
          <a:off x="0" y="0"/>
          <a:ext cx="0" cy="0"/>
          <a:chOff x="0" y="0"/>
          <a:chExt cx="0" cy="0"/>
        </a:xfrm>
      </p:grpSpPr>
      <p:sp>
        <p:nvSpPr>
          <p:cNvPr id="331" name="Google Shape;331;p46"/>
          <p:cNvSpPr/>
          <p:nvPr/>
        </p:nvSpPr>
        <p:spPr>
          <a:xfrm>
            <a:off x="101550" y="106200"/>
            <a:ext cx="8940900" cy="4931100"/>
          </a:xfrm>
          <a:prstGeom prst="rect">
            <a:avLst/>
          </a:prstGeom>
          <a:noFill/>
          <a:ln cap="flat" cmpd="sng" w="19050">
            <a:solidFill>
              <a:srgbClr val="486A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6"/>
          <p:cNvSpPr/>
          <p:nvPr/>
        </p:nvSpPr>
        <p:spPr>
          <a:xfrm>
            <a:off x="2766683" y="357561"/>
            <a:ext cx="5559600" cy="4489800"/>
          </a:xfrm>
          <a:prstGeom prst="rect">
            <a:avLst/>
          </a:pr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3" name="Google Shape;333;p46"/>
          <p:cNvSpPr txBox="1"/>
          <p:nvPr>
            <p:ph idx="1" type="subTitle"/>
          </p:nvPr>
        </p:nvSpPr>
        <p:spPr>
          <a:xfrm>
            <a:off x="3845043" y="1000523"/>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34" name="Google Shape;334;p46"/>
          <p:cNvSpPr txBox="1"/>
          <p:nvPr>
            <p:ph idx="2" type="subTitle"/>
          </p:nvPr>
        </p:nvSpPr>
        <p:spPr>
          <a:xfrm>
            <a:off x="3845043" y="1263389"/>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335" name="Google Shape;335;p46"/>
          <p:cNvSpPr txBox="1"/>
          <p:nvPr>
            <p:ph idx="3" type="subTitle"/>
          </p:nvPr>
        </p:nvSpPr>
        <p:spPr>
          <a:xfrm>
            <a:off x="3845043"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36" name="Google Shape;336;p46"/>
          <p:cNvSpPr txBox="1"/>
          <p:nvPr>
            <p:ph idx="4" type="subTitle"/>
          </p:nvPr>
        </p:nvSpPr>
        <p:spPr>
          <a:xfrm>
            <a:off x="6411818" y="1263378"/>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337" name="Google Shape;337;p46"/>
          <p:cNvSpPr txBox="1"/>
          <p:nvPr>
            <p:ph idx="5" type="subTitle"/>
          </p:nvPr>
        </p:nvSpPr>
        <p:spPr>
          <a:xfrm>
            <a:off x="6411068" y="99917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38" name="Google Shape;338;p46"/>
          <p:cNvSpPr txBox="1"/>
          <p:nvPr>
            <p:ph idx="6" type="subTitle"/>
          </p:nvPr>
        </p:nvSpPr>
        <p:spPr>
          <a:xfrm>
            <a:off x="3845043" y="3350418"/>
            <a:ext cx="1649400" cy="8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339" name="Google Shape;339;p46"/>
          <p:cNvSpPr txBox="1"/>
          <p:nvPr>
            <p:ph idx="7" type="subTitle"/>
          </p:nvPr>
        </p:nvSpPr>
        <p:spPr>
          <a:xfrm>
            <a:off x="6411818"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40" name="Google Shape;340;p46"/>
          <p:cNvSpPr txBox="1"/>
          <p:nvPr>
            <p:ph idx="8" type="subTitle"/>
          </p:nvPr>
        </p:nvSpPr>
        <p:spPr>
          <a:xfrm>
            <a:off x="6411818" y="3351760"/>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341" name="Google Shape;341;p46"/>
          <p:cNvSpPr txBox="1"/>
          <p:nvPr>
            <p:ph type="title"/>
          </p:nvPr>
        </p:nvSpPr>
        <p:spPr>
          <a:xfrm>
            <a:off x="696450" y="1555800"/>
            <a:ext cx="1857600" cy="20319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2" name="Google Shape;342;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bg>
      <p:bgPr>
        <a:solidFill>
          <a:srgbClr val="486AAE"/>
        </a:solidFill>
      </p:bgPr>
    </p:bg>
    <p:spTree>
      <p:nvGrpSpPr>
        <p:cNvPr id="343" name="Shape 343"/>
        <p:cNvGrpSpPr/>
        <p:nvPr/>
      </p:nvGrpSpPr>
      <p:grpSpPr>
        <a:xfrm>
          <a:off x="0" y="0"/>
          <a:ext cx="0" cy="0"/>
          <a:chOff x="0" y="0"/>
          <a:chExt cx="0" cy="0"/>
        </a:xfrm>
      </p:grpSpPr>
      <p:sp>
        <p:nvSpPr>
          <p:cNvPr id="344" name="Google Shape;344;p47"/>
          <p:cNvSpPr/>
          <p:nvPr/>
        </p:nvSpPr>
        <p:spPr>
          <a:xfrm>
            <a:off x="4116250" y="2066300"/>
            <a:ext cx="5208900" cy="10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chemeClr val="lt1"/>
              </a:solidFill>
            </a:endParaRPr>
          </a:p>
        </p:txBody>
      </p:sp>
      <p:sp>
        <p:nvSpPr>
          <p:cNvPr id="345" name="Google Shape;345;p4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7"/>
          <p:cNvSpPr txBox="1"/>
          <p:nvPr>
            <p:ph idx="1" type="subTitle"/>
          </p:nvPr>
        </p:nvSpPr>
        <p:spPr>
          <a:xfrm>
            <a:off x="1617018" y="695723"/>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47" name="Google Shape;347;p47"/>
          <p:cNvSpPr txBox="1"/>
          <p:nvPr>
            <p:ph idx="2" type="subTitle"/>
          </p:nvPr>
        </p:nvSpPr>
        <p:spPr>
          <a:xfrm>
            <a:off x="1617018" y="958589"/>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48" name="Google Shape;348;p47"/>
          <p:cNvSpPr txBox="1"/>
          <p:nvPr>
            <p:ph idx="3" type="subTitle"/>
          </p:nvPr>
        </p:nvSpPr>
        <p:spPr>
          <a:xfrm>
            <a:off x="1617018" y="33930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49" name="Google Shape;349;p47"/>
          <p:cNvSpPr txBox="1"/>
          <p:nvPr>
            <p:ph idx="4" type="subTitle"/>
          </p:nvPr>
        </p:nvSpPr>
        <p:spPr>
          <a:xfrm>
            <a:off x="1617018" y="3655218"/>
            <a:ext cx="1649400" cy="8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50" name="Google Shape;350;p47"/>
          <p:cNvSpPr txBox="1"/>
          <p:nvPr>
            <p:ph idx="5" type="subTitle"/>
          </p:nvPr>
        </p:nvSpPr>
        <p:spPr>
          <a:xfrm>
            <a:off x="1617018" y="2047268"/>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51" name="Google Shape;351;p47"/>
          <p:cNvSpPr txBox="1"/>
          <p:nvPr>
            <p:ph idx="6" type="subTitle"/>
          </p:nvPr>
        </p:nvSpPr>
        <p:spPr>
          <a:xfrm>
            <a:off x="1617018" y="2310740"/>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52" name="Google Shape;352;p47"/>
          <p:cNvSpPr txBox="1"/>
          <p:nvPr>
            <p:ph type="title"/>
          </p:nvPr>
        </p:nvSpPr>
        <p:spPr>
          <a:xfrm>
            <a:off x="4571475" y="2238025"/>
            <a:ext cx="3868500" cy="65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3" name="Google Shape;35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
    <p:spTree>
      <p:nvGrpSpPr>
        <p:cNvPr id="354" name="Shape 354"/>
        <p:cNvGrpSpPr/>
        <p:nvPr/>
      </p:nvGrpSpPr>
      <p:grpSpPr>
        <a:xfrm>
          <a:off x="0" y="0"/>
          <a:ext cx="0" cy="0"/>
          <a:chOff x="0" y="0"/>
          <a:chExt cx="0" cy="0"/>
        </a:xfrm>
      </p:grpSpPr>
      <p:sp>
        <p:nvSpPr>
          <p:cNvPr id="355" name="Google Shape;355;p4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8"/>
          <p:cNvSpPr txBox="1"/>
          <p:nvPr>
            <p:ph idx="1" type="subTitle"/>
          </p:nvPr>
        </p:nvSpPr>
        <p:spPr>
          <a:xfrm>
            <a:off x="4800600" y="740624"/>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357" name="Google Shape;357;p48"/>
          <p:cNvSpPr txBox="1"/>
          <p:nvPr>
            <p:ph idx="2" type="subTitle"/>
          </p:nvPr>
        </p:nvSpPr>
        <p:spPr>
          <a:xfrm>
            <a:off x="4800600" y="1098397"/>
            <a:ext cx="3405000" cy="460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58" name="Google Shape;358;p48"/>
          <p:cNvSpPr txBox="1"/>
          <p:nvPr>
            <p:ph idx="3" type="subTitle"/>
          </p:nvPr>
        </p:nvSpPr>
        <p:spPr>
          <a:xfrm>
            <a:off x="4800600" y="3611735"/>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359" name="Google Shape;359;p48"/>
          <p:cNvSpPr txBox="1"/>
          <p:nvPr>
            <p:ph idx="4" type="subTitle"/>
          </p:nvPr>
        </p:nvSpPr>
        <p:spPr>
          <a:xfrm>
            <a:off x="4800600" y="2060915"/>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60" name="Google Shape;360;p48"/>
          <p:cNvSpPr txBox="1"/>
          <p:nvPr>
            <p:ph idx="5" type="subTitle"/>
          </p:nvPr>
        </p:nvSpPr>
        <p:spPr>
          <a:xfrm>
            <a:off x="4800600" y="1698951"/>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361" name="Google Shape;361;p48"/>
          <p:cNvSpPr txBox="1"/>
          <p:nvPr>
            <p:ph idx="6" type="subTitle"/>
          </p:nvPr>
        </p:nvSpPr>
        <p:spPr>
          <a:xfrm>
            <a:off x="4800600" y="3970871"/>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62" name="Google Shape;362;p48"/>
          <p:cNvSpPr txBox="1"/>
          <p:nvPr>
            <p:ph type="title"/>
          </p:nvPr>
        </p:nvSpPr>
        <p:spPr>
          <a:xfrm>
            <a:off x="603150" y="1892800"/>
            <a:ext cx="2044200" cy="119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3" name="Google Shape;363;p48"/>
          <p:cNvSpPr txBox="1"/>
          <p:nvPr>
            <p:ph idx="7" type="subTitle"/>
          </p:nvPr>
        </p:nvSpPr>
        <p:spPr>
          <a:xfrm>
            <a:off x="4800600" y="3020457"/>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64" name="Google Shape;364;p48"/>
          <p:cNvSpPr txBox="1"/>
          <p:nvPr>
            <p:ph idx="8" type="subTitle"/>
          </p:nvPr>
        </p:nvSpPr>
        <p:spPr>
          <a:xfrm>
            <a:off x="4800600" y="265865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365" name="Google Shape;365;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1_1_2">
    <p:spTree>
      <p:nvGrpSpPr>
        <p:cNvPr id="366" name="Shape 366"/>
        <p:cNvGrpSpPr/>
        <p:nvPr/>
      </p:nvGrpSpPr>
      <p:grpSpPr>
        <a:xfrm>
          <a:off x="0" y="0"/>
          <a:ext cx="0" cy="0"/>
          <a:chOff x="0" y="0"/>
          <a:chExt cx="0" cy="0"/>
        </a:xfrm>
      </p:grpSpPr>
      <p:sp>
        <p:nvSpPr>
          <p:cNvPr id="367" name="Google Shape;367;p4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9"/>
          <p:cNvSpPr txBox="1"/>
          <p:nvPr>
            <p:ph idx="1" type="subTitle"/>
          </p:nvPr>
        </p:nvSpPr>
        <p:spPr>
          <a:xfrm>
            <a:off x="1440172" y="1904975"/>
            <a:ext cx="1464000" cy="219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69" name="Google Shape;369;p49"/>
          <p:cNvSpPr txBox="1"/>
          <p:nvPr>
            <p:ph idx="2" type="subTitle"/>
          </p:nvPr>
        </p:nvSpPr>
        <p:spPr>
          <a:xfrm>
            <a:off x="713225" y="2262750"/>
            <a:ext cx="2191200" cy="460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lt1"/>
                </a:solidFill>
              </a:defRPr>
            </a:lvl2pPr>
            <a:lvl3pPr lvl="2" rtl="0" algn="r">
              <a:lnSpc>
                <a:spcPct val="100000"/>
              </a:lnSpc>
              <a:spcBef>
                <a:spcPts val="0"/>
              </a:spcBef>
              <a:spcAft>
                <a:spcPts val="0"/>
              </a:spcAft>
              <a:buNone/>
              <a:defRPr sz="1400">
                <a:solidFill>
                  <a:schemeClr val="lt1"/>
                </a:solidFill>
              </a:defRPr>
            </a:lvl3pPr>
            <a:lvl4pPr lvl="3" rtl="0" algn="r">
              <a:lnSpc>
                <a:spcPct val="100000"/>
              </a:lnSpc>
              <a:spcBef>
                <a:spcPts val="0"/>
              </a:spcBef>
              <a:spcAft>
                <a:spcPts val="0"/>
              </a:spcAft>
              <a:buNone/>
              <a:defRPr sz="1400">
                <a:solidFill>
                  <a:schemeClr val="lt1"/>
                </a:solidFill>
              </a:defRPr>
            </a:lvl4pPr>
            <a:lvl5pPr lvl="4" rtl="0" algn="r">
              <a:lnSpc>
                <a:spcPct val="100000"/>
              </a:lnSpc>
              <a:spcBef>
                <a:spcPts val="0"/>
              </a:spcBef>
              <a:spcAft>
                <a:spcPts val="0"/>
              </a:spcAft>
              <a:buNone/>
              <a:defRPr sz="1400">
                <a:solidFill>
                  <a:schemeClr val="lt1"/>
                </a:solidFill>
              </a:defRPr>
            </a:lvl5pPr>
            <a:lvl6pPr lvl="5" rtl="0" algn="r">
              <a:lnSpc>
                <a:spcPct val="100000"/>
              </a:lnSpc>
              <a:spcBef>
                <a:spcPts val="0"/>
              </a:spcBef>
              <a:spcAft>
                <a:spcPts val="0"/>
              </a:spcAft>
              <a:buNone/>
              <a:defRPr sz="1400">
                <a:solidFill>
                  <a:schemeClr val="lt1"/>
                </a:solidFill>
              </a:defRPr>
            </a:lvl6pPr>
            <a:lvl7pPr lvl="6" rtl="0" algn="r">
              <a:lnSpc>
                <a:spcPct val="100000"/>
              </a:lnSpc>
              <a:spcBef>
                <a:spcPts val="0"/>
              </a:spcBef>
              <a:spcAft>
                <a:spcPts val="0"/>
              </a:spcAft>
              <a:buNone/>
              <a:defRPr sz="1400">
                <a:solidFill>
                  <a:schemeClr val="lt1"/>
                </a:solidFill>
              </a:defRPr>
            </a:lvl7pPr>
            <a:lvl8pPr lvl="7" rtl="0" algn="r">
              <a:lnSpc>
                <a:spcPct val="100000"/>
              </a:lnSpc>
              <a:spcBef>
                <a:spcPts val="0"/>
              </a:spcBef>
              <a:spcAft>
                <a:spcPts val="0"/>
              </a:spcAft>
              <a:buNone/>
              <a:defRPr sz="1400">
                <a:solidFill>
                  <a:schemeClr val="lt1"/>
                </a:solidFill>
              </a:defRPr>
            </a:lvl8pPr>
            <a:lvl9pPr lvl="8" rtl="0" algn="r">
              <a:lnSpc>
                <a:spcPct val="100000"/>
              </a:lnSpc>
              <a:spcBef>
                <a:spcPts val="0"/>
              </a:spcBef>
              <a:spcAft>
                <a:spcPts val="0"/>
              </a:spcAft>
              <a:buNone/>
              <a:defRPr sz="1400">
                <a:solidFill>
                  <a:schemeClr val="lt1"/>
                </a:solidFill>
              </a:defRPr>
            </a:lvl9pPr>
          </a:lstStyle>
          <a:p/>
        </p:txBody>
      </p:sp>
      <p:sp>
        <p:nvSpPr>
          <p:cNvPr id="370" name="Google Shape;370;p49"/>
          <p:cNvSpPr txBox="1"/>
          <p:nvPr>
            <p:ph idx="3" type="subTitle"/>
          </p:nvPr>
        </p:nvSpPr>
        <p:spPr>
          <a:xfrm>
            <a:off x="6220767" y="3388835"/>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71" name="Google Shape;371;p49"/>
          <p:cNvSpPr txBox="1"/>
          <p:nvPr>
            <p:ph idx="4" type="subTitle"/>
          </p:nvPr>
        </p:nvSpPr>
        <p:spPr>
          <a:xfrm>
            <a:off x="6220767" y="2266940"/>
            <a:ext cx="219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72" name="Google Shape;372;p49"/>
          <p:cNvSpPr txBox="1"/>
          <p:nvPr>
            <p:ph idx="5" type="subTitle"/>
          </p:nvPr>
        </p:nvSpPr>
        <p:spPr>
          <a:xfrm>
            <a:off x="6220767" y="1904976"/>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73" name="Google Shape;373;p49"/>
          <p:cNvSpPr txBox="1"/>
          <p:nvPr>
            <p:ph idx="6" type="subTitle"/>
          </p:nvPr>
        </p:nvSpPr>
        <p:spPr>
          <a:xfrm>
            <a:off x="6220767" y="3747971"/>
            <a:ext cx="21945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374" name="Google Shape;374;p49"/>
          <p:cNvSpPr txBox="1"/>
          <p:nvPr>
            <p:ph type="title"/>
          </p:nvPr>
        </p:nvSpPr>
        <p:spPr>
          <a:xfrm>
            <a:off x="1928825" y="377276"/>
            <a:ext cx="5286300" cy="7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5" name="Google Shape;375;p49"/>
          <p:cNvSpPr txBox="1"/>
          <p:nvPr>
            <p:ph idx="7" type="subTitle"/>
          </p:nvPr>
        </p:nvSpPr>
        <p:spPr>
          <a:xfrm>
            <a:off x="715348" y="3751475"/>
            <a:ext cx="21885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lt1"/>
                </a:solidFill>
              </a:defRPr>
            </a:lvl2pPr>
            <a:lvl3pPr lvl="2" rtl="0" algn="r">
              <a:lnSpc>
                <a:spcPct val="100000"/>
              </a:lnSpc>
              <a:spcBef>
                <a:spcPts val="0"/>
              </a:spcBef>
              <a:spcAft>
                <a:spcPts val="0"/>
              </a:spcAft>
              <a:buNone/>
              <a:defRPr sz="1400">
                <a:solidFill>
                  <a:schemeClr val="lt1"/>
                </a:solidFill>
              </a:defRPr>
            </a:lvl3pPr>
            <a:lvl4pPr lvl="3" rtl="0" algn="r">
              <a:lnSpc>
                <a:spcPct val="100000"/>
              </a:lnSpc>
              <a:spcBef>
                <a:spcPts val="0"/>
              </a:spcBef>
              <a:spcAft>
                <a:spcPts val="0"/>
              </a:spcAft>
              <a:buNone/>
              <a:defRPr sz="1400">
                <a:solidFill>
                  <a:schemeClr val="lt1"/>
                </a:solidFill>
              </a:defRPr>
            </a:lvl4pPr>
            <a:lvl5pPr lvl="4" rtl="0" algn="r">
              <a:lnSpc>
                <a:spcPct val="100000"/>
              </a:lnSpc>
              <a:spcBef>
                <a:spcPts val="0"/>
              </a:spcBef>
              <a:spcAft>
                <a:spcPts val="0"/>
              </a:spcAft>
              <a:buNone/>
              <a:defRPr sz="1400">
                <a:solidFill>
                  <a:schemeClr val="lt1"/>
                </a:solidFill>
              </a:defRPr>
            </a:lvl5pPr>
            <a:lvl6pPr lvl="5" rtl="0" algn="r">
              <a:lnSpc>
                <a:spcPct val="100000"/>
              </a:lnSpc>
              <a:spcBef>
                <a:spcPts val="0"/>
              </a:spcBef>
              <a:spcAft>
                <a:spcPts val="0"/>
              </a:spcAft>
              <a:buNone/>
              <a:defRPr sz="1400">
                <a:solidFill>
                  <a:schemeClr val="lt1"/>
                </a:solidFill>
              </a:defRPr>
            </a:lvl6pPr>
            <a:lvl7pPr lvl="6" rtl="0" algn="r">
              <a:lnSpc>
                <a:spcPct val="100000"/>
              </a:lnSpc>
              <a:spcBef>
                <a:spcPts val="0"/>
              </a:spcBef>
              <a:spcAft>
                <a:spcPts val="0"/>
              </a:spcAft>
              <a:buNone/>
              <a:defRPr sz="1400">
                <a:solidFill>
                  <a:schemeClr val="lt1"/>
                </a:solidFill>
              </a:defRPr>
            </a:lvl7pPr>
            <a:lvl8pPr lvl="7" rtl="0" algn="r">
              <a:lnSpc>
                <a:spcPct val="100000"/>
              </a:lnSpc>
              <a:spcBef>
                <a:spcPts val="0"/>
              </a:spcBef>
              <a:spcAft>
                <a:spcPts val="0"/>
              </a:spcAft>
              <a:buNone/>
              <a:defRPr sz="1400">
                <a:solidFill>
                  <a:schemeClr val="lt1"/>
                </a:solidFill>
              </a:defRPr>
            </a:lvl8pPr>
            <a:lvl9pPr lvl="8" rtl="0" algn="r">
              <a:lnSpc>
                <a:spcPct val="100000"/>
              </a:lnSpc>
              <a:spcBef>
                <a:spcPts val="0"/>
              </a:spcBef>
              <a:spcAft>
                <a:spcPts val="0"/>
              </a:spcAft>
              <a:buNone/>
              <a:defRPr sz="1400">
                <a:solidFill>
                  <a:schemeClr val="lt1"/>
                </a:solidFill>
              </a:defRPr>
            </a:lvl9pPr>
          </a:lstStyle>
          <a:p/>
        </p:txBody>
      </p:sp>
      <p:sp>
        <p:nvSpPr>
          <p:cNvPr id="376" name="Google Shape;376;p49"/>
          <p:cNvSpPr txBox="1"/>
          <p:nvPr>
            <p:ph idx="8" type="subTitle"/>
          </p:nvPr>
        </p:nvSpPr>
        <p:spPr>
          <a:xfrm>
            <a:off x="1438823" y="3389675"/>
            <a:ext cx="1465500" cy="22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0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sz="20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sz="20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sz="20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sz="20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sz="20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sz="20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sz="20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sz="2000">
                <a:solidFill>
                  <a:schemeClr val="lt1"/>
                </a:solidFill>
                <a:latin typeface="Bebas Neue"/>
                <a:ea typeface="Bebas Neue"/>
                <a:cs typeface="Bebas Neue"/>
                <a:sym typeface="Bebas Neue"/>
              </a:defRPr>
            </a:lvl9pPr>
          </a:lstStyle>
          <a:p/>
        </p:txBody>
      </p:sp>
      <p:sp>
        <p:nvSpPr>
          <p:cNvPr id="377" name="Google Shape;37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378" name="Shape 378"/>
        <p:cNvGrpSpPr/>
        <p:nvPr/>
      </p:nvGrpSpPr>
      <p:grpSpPr>
        <a:xfrm>
          <a:off x="0" y="0"/>
          <a:ext cx="0" cy="0"/>
          <a:chOff x="0" y="0"/>
          <a:chExt cx="0" cy="0"/>
        </a:xfrm>
      </p:grpSpPr>
      <p:sp>
        <p:nvSpPr>
          <p:cNvPr id="379" name="Google Shape;379;p50"/>
          <p:cNvSpPr/>
          <p:nvPr/>
        </p:nvSpPr>
        <p:spPr>
          <a:xfrm>
            <a:off x="0" y="2571750"/>
            <a:ext cx="9144000" cy="2571600"/>
          </a:xfrm>
          <a:prstGeom prst="rect">
            <a:avLst/>
          </a:pr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0" name="Google Shape;380;p50"/>
          <p:cNvSpPr txBox="1"/>
          <p:nvPr>
            <p:ph idx="1" type="subTitle"/>
          </p:nvPr>
        </p:nvSpPr>
        <p:spPr>
          <a:xfrm>
            <a:off x="3878479" y="3404434"/>
            <a:ext cx="13806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81" name="Google Shape;381;p50"/>
          <p:cNvSpPr txBox="1"/>
          <p:nvPr>
            <p:ph idx="2" type="subTitle"/>
          </p:nvPr>
        </p:nvSpPr>
        <p:spPr>
          <a:xfrm>
            <a:off x="3718125"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82" name="Google Shape;382;p50"/>
          <p:cNvSpPr txBox="1"/>
          <p:nvPr>
            <p:ph idx="3" type="subTitle"/>
          </p:nvPr>
        </p:nvSpPr>
        <p:spPr>
          <a:xfrm>
            <a:off x="1160379" y="340443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83" name="Google Shape;383;p50"/>
          <p:cNvSpPr txBox="1"/>
          <p:nvPr>
            <p:ph idx="4" type="subTitle"/>
          </p:nvPr>
        </p:nvSpPr>
        <p:spPr>
          <a:xfrm>
            <a:off x="6443575"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84" name="Google Shape;384;p50"/>
          <p:cNvSpPr txBox="1"/>
          <p:nvPr>
            <p:ph idx="5" type="subTitle"/>
          </p:nvPr>
        </p:nvSpPr>
        <p:spPr>
          <a:xfrm>
            <a:off x="6607154" y="3403984"/>
            <a:ext cx="1380600" cy="31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385" name="Google Shape;385;p50"/>
          <p:cNvSpPr txBox="1"/>
          <p:nvPr>
            <p:ph idx="6" type="subTitle"/>
          </p:nvPr>
        </p:nvSpPr>
        <p:spPr>
          <a:xfrm>
            <a:off x="999200" y="3707075"/>
            <a:ext cx="17013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386" name="Google Shape;386;p50"/>
          <p:cNvSpPr txBox="1"/>
          <p:nvPr>
            <p:ph type="title"/>
          </p:nvPr>
        </p:nvSpPr>
        <p:spPr>
          <a:xfrm>
            <a:off x="1092825" y="316735"/>
            <a:ext cx="6951900" cy="66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7" name="Google Shape;387;p50"/>
          <p:cNvSpPr/>
          <p:nvPr/>
        </p:nvSpPr>
        <p:spPr>
          <a:xfrm>
            <a:off x="101550" y="106200"/>
            <a:ext cx="8940900" cy="4931100"/>
          </a:xfrm>
          <a:prstGeom prst="rect">
            <a:avLst/>
          </a:prstGeom>
          <a:noFill/>
          <a:ln cap="flat" cmpd="sng" w="19050">
            <a:solidFill>
              <a:srgbClr val="486A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50"/>
          <p:cNvGrpSpPr/>
          <p:nvPr/>
        </p:nvGrpSpPr>
        <p:grpSpPr>
          <a:xfrm>
            <a:off x="101550" y="2571913"/>
            <a:ext cx="8941926" cy="2465867"/>
            <a:chOff x="101550" y="4001975"/>
            <a:chExt cx="8941926" cy="1035600"/>
          </a:xfrm>
        </p:grpSpPr>
        <p:cxnSp>
          <p:nvCxnSpPr>
            <p:cNvPr id="389" name="Google Shape;389;p50"/>
            <p:cNvCxnSpPr/>
            <p:nvPr/>
          </p:nvCxnSpPr>
          <p:spPr>
            <a:xfrm>
              <a:off x="102576" y="5037402"/>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390" name="Google Shape;390;p50"/>
            <p:cNvCxnSpPr/>
            <p:nvPr/>
          </p:nvCxnSpPr>
          <p:spPr>
            <a:xfrm>
              <a:off x="9042449" y="4001975"/>
              <a:ext cx="0" cy="1035600"/>
            </a:xfrm>
            <a:prstGeom prst="straightConnector1">
              <a:avLst/>
            </a:prstGeom>
            <a:noFill/>
            <a:ln cap="flat" cmpd="sng" w="19050">
              <a:solidFill>
                <a:schemeClr val="lt1"/>
              </a:solidFill>
              <a:prstDash val="solid"/>
              <a:round/>
              <a:headEnd len="med" w="med" type="none"/>
              <a:tailEnd len="med" w="med" type="none"/>
            </a:ln>
          </p:spPr>
        </p:cxnSp>
        <p:cxnSp>
          <p:nvCxnSpPr>
            <p:cNvPr id="391" name="Google Shape;391;p50"/>
            <p:cNvCxnSpPr/>
            <p:nvPr/>
          </p:nvCxnSpPr>
          <p:spPr>
            <a:xfrm>
              <a:off x="101550" y="4001975"/>
              <a:ext cx="0" cy="1035600"/>
            </a:xfrm>
            <a:prstGeom prst="straightConnector1">
              <a:avLst/>
            </a:prstGeom>
            <a:noFill/>
            <a:ln cap="flat" cmpd="sng" w="19050">
              <a:solidFill>
                <a:schemeClr val="lt1"/>
              </a:solidFill>
              <a:prstDash val="solid"/>
              <a:round/>
              <a:headEnd len="med" w="med" type="none"/>
              <a:tailEnd len="med" w="med" type="none"/>
            </a:ln>
          </p:spPr>
        </p:cxnSp>
      </p:grpSp>
      <p:sp>
        <p:nvSpPr>
          <p:cNvPr id="392" name="Google Shape;39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639195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1_1">
    <p:spTree>
      <p:nvGrpSpPr>
        <p:cNvPr id="393" name="Shape 393"/>
        <p:cNvGrpSpPr/>
        <p:nvPr/>
      </p:nvGrpSpPr>
      <p:grpSpPr>
        <a:xfrm>
          <a:off x="0" y="0"/>
          <a:ext cx="0" cy="0"/>
          <a:chOff x="0" y="0"/>
          <a:chExt cx="0" cy="0"/>
        </a:xfrm>
      </p:grpSpPr>
      <p:sp>
        <p:nvSpPr>
          <p:cNvPr id="394" name="Google Shape;394;p51"/>
          <p:cNvSpPr txBox="1"/>
          <p:nvPr>
            <p:ph idx="1" type="subTitle"/>
          </p:nvPr>
        </p:nvSpPr>
        <p:spPr>
          <a:xfrm>
            <a:off x="4371899" y="2231747"/>
            <a:ext cx="13806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95" name="Google Shape;395;p51"/>
          <p:cNvSpPr txBox="1"/>
          <p:nvPr>
            <p:ph idx="2" type="subTitle"/>
          </p:nvPr>
        </p:nvSpPr>
        <p:spPr>
          <a:xfrm>
            <a:off x="4240062" y="2534400"/>
            <a:ext cx="14940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396" name="Google Shape;396;p51"/>
          <p:cNvSpPr txBox="1"/>
          <p:nvPr>
            <p:ph idx="3" type="subTitle"/>
          </p:nvPr>
        </p:nvSpPr>
        <p:spPr>
          <a:xfrm>
            <a:off x="6878236" y="983309"/>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97" name="Google Shape;397;p51"/>
          <p:cNvSpPr txBox="1"/>
          <p:nvPr>
            <p:ph idx="4" type="subTitle"/>
          </p:nvPr>
        </p:nvSpPr>
        <p:spPr>
          <a:xfrm>
            <a:off x="6878238" y="3783300"/>
            <a:ext cx="14940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398" name="Google Shape;398;p51"/>
          <p:cNvSpPr txBox="1"/>
          <p:nvPr>
            <p:ph idx="5" type="subTitle"/>
          </p:nvPr>
        </p:nvSpPr>
        <p:spPr>
          <a:xfrm>
            <a:off x="6878236" y="3480209"/>
            <a:ext cx="1380600" cy="3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399" name="Google Shape;399;p51"/>
          <p:cNvSpPr txBox="1"/>
          <p:nvPr>
            <p:ph idx="6" type="subTitle"/>
          </p:nvPr>
        </p:nvSpPr>
        <p:spPr>
          <a:xfrm>
            <a:off x="6878237" y="1285950"/>
            <a:ext cx="14940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400" name="Google Shape;400;p51"/>
          <p:cNvSpPr txBox="1"/>
          <p:nvPr>
            <p:ph type="title"/>
          </p:nvPr>
        </p:nvSpPr>
        <p:spPr>
          <a:xfrm>
            <a:off x="713225" y="316725"/>
            <a:ext cx="2457300" cy="1631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1" name="Google Shape;401;p5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5">
  <p:cSld name="CUSTOM_2">
    <p:spTree>
      <p:nvGrpSpPr>
        <p:cNvPr id="403" name="Shape 403"/>
        <p:cNvGrpSpPr/>
        <p:nvPr/>
      </p:nvGrpSpPr>
      <p:grpSpPr>
        <a:xfrm>
          <a:off x="0" y="0"/>
          <a:ext cx="0" cy="0"/>
          <a:chOff x="0" y="0"/>
          <a:chExt cx="0" cy="0"/>
        </a:xfrm>
      </p:grpSpPr>
      <p:sp>
        <p:nvSpPr>
          <p:cNvPr id="404" name="Google Shape;404;p52"/>
          <p:cNvSpPr txBox="1"/>
          <p:nvPr>
            <p:ph idx="1" type="subTitle"/>
          </p:nvPr>
        </p:nvSpPr>
        <p:spPr>
          <a:xfrm>
            <a:off x="1097425" y="1419650"/>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405" name="Google Shape;405;p52"/>
          <p:cNvSpPr txBox="1"/>
          <p:nvPr>
            <p:ph idx="2" type="subTitle"/>
          </p:nvPr>
        </p:nvSpPr>
        <p:spPr>
          <a:xfrm>
            <a:off x="491125" y="1770605"/>
            <a:ext cx="1985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406" name="Google Shape;406;p52"/>
          <p:cNvSpPr txBox="1"/>
          <p:nvPr>
            <p:ph idx="3" type="subTitle"/>
          </p:nvPr>
        </p:nvSpPr>
        <p:spPr>
          <a:xfrm>
            <a:off x="1097425" y="2669875"/>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407" name="Google Shape;407;p52"/>
          <p:cNvSpPr txBox="1"/>
          <p:nvPr>
            <p:ph idx="4" type="subTitle"/>
          </p:nvPr>
        </p:nvSpPr>
        <p:spPr>
          <a:xfrm>
            <a:off x="492025" y="3022471"/>
            <a:ext cx="19842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408" name="Google Shape;408;p52"/>
          <p:cNvSpPr txBox="1"/>
          <p:nvPr>
            <p:ph idx="5" type="subTitle"/>
          </p:nvPr>
        </p:nvSpPr>
        <p:spPr>
          <a:xfrm>
            <a:off x="6688052" y="141965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409" name="Google Shape;409;p52"/>
          <p:cNvSpPr txBox="1"/>
          <p:nvPr>
            <p:ph idx="6" type="subTitle"/>
          </p:nvPr>
        </p:nvSpPr>
        <p:spPr>
          <a:xfrm>
            <a:off x="6688052" y="1767956"/>
            <a:ext cx="1985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410" name="Google Shape;410;p52"/>
          <p:cNvSpPr txBox="1"/>
          <p:nvPr>
            <p:ph idx="7" type="subTitle"/>
          </p:nvPr>
        </p:nvSpPr>
        <p:spPr>
          <a:xfrm>
            <a:off x="6668083" y="2667313"/>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411" name="Google Shape;411;p52"/>
          <p:cNvSpPr txBox="1"/>
          <p:nvPr>
            <p:ph idx="8" type="subTitle"/>
          </p:nvPr>
        </p:nvSpPr>
        <p:spPr>
          <a:xfrm>
            <a:off x="6668083" y="3023302"/>
            <a:ext cx="19842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412" name="Google Shape;412;p52"/>
          <p:cNvSpPr txBox="1"/>
          <p:nvPr>
            <p:ph type="title"/>
          </p:nvPr>
        </p:nvSpPr>
        <p:spPr>
          <a:xfrm>
            <a:off x="2680670" y="442691"/>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3" name="Google Shape;413;p5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6">
  <p:cSld name="CUSTOM_2_3">
    <p:spTree>
      <p:nvGrpSpPr>
        <p:cNvPr id="415" name="Shape 415"/>
        <p:cNvGrpSpPr/>
        <p:nvPr/>
      </p:nvGrpSpPr>
      <p:grpSpPr>
        <a:xfrm>
          <a:off x="0" y="0"/>
          <a:ext cx="0" cy="0"/>
          <a:chOff x="0" y="0"/>
          <a:chExt cx="0" cy="0"/>
        </a:xfrm>
      </p:grpSpPr>
      <p:sp>
        <p:nvSpPr>
          <p:cNvPr id="416" name="Google Shape;416;p53"/>
          <p:cNvSpPr/>
          <p:nvPr/>
        </p:nvSpPr>
        <p:spPr>
          <a:xfrm rot="-5400000">
            <a:off x="5197775" y="524950"/>
            <a:ext cx="3474300" cy="4593900"/>
          </a:xfrm>
          <a:prstGeom prst="rect">
            <a:avLst/>
          </a:pr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7" name="Google Shape;417;p53"/>
          <p:cNvSpPr txBox="1"/>
          <p:nvPr>
            <p:ph idx="1" type="subTitle"/>
          </p:nvPr>
        </p:nvSpPr>
        <p:spPr>
          <a:xfrm>
            <a:off x="5374550" y="304927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18" name="Google Shape;418;p53"/>
          <p:cNvSpPr txBox="1"/>
          <p:nvPr>
            <p:ph idx="2" type="subTitle"/>
          </p:nvPr>
        </p:nvSpPr>
        <p:spPr>
          <a:xfrm>
            <a:off x="5096250" y="3419674"/>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19" name="Google Shape;419;p53"/>
          <p:cNvSpPr txBox="1"/>
          <p:nvPr>
            <p:ph idx="3" type="subTitle"/>
          </p:nvPr>
        </p:nvSpPr>
        <p:spPr>
          <a:xfrm>
            <a:off x="7070388" y="304927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0" name="Google Shape;420;p53"/>
          <p:cNvSpPr txBox="1"/>
          <p:nvPr>
            <p:ph idx="4" type="subTitle"/>
          </p:nvPr>
        </p:nvSpPr>
        <p:spPr>
          <a:xfrm>
            <a:off x="6781652" y="3401875"/>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1" name="Google Shape;421;p53"/>
          <p:cNvSpPr txBox="1"/>
          <p:nvPr>
            <p:ph idx="5" type="subTitle"/>
          </p:nvPr>
        </p:nvSpPr>
        <p:spPr>
          <a:xfrm>
            <a:off x="7085058" y="1694435"/>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2" name="Google Shape;422;p53"/>
          <p:cNvSpPr txBox="1"/>
          <p:nvPr>
            <p:ph idx="6" type="subTitle"/>
          </p:nvPr>
        </p:nvSpPr>
        <p:spPr>
          <a:xfrm>
            <a:off x="5096252" y="2064834"/>
            <a:ext cx="15363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3" name="Google Shape;423;p53"/>
          <p:cNvSpPr txBox="1"/>
          <p:nvPr>
            <p:ph idx="7" type="subTitle"/>
          </p:nvPr>
        </p:nvSpPr>
        <p:spPr>
          <a:xfrm>
            <a:off x="5387408" y="1694424"/>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24" name="Google Shape;424;p53"/>
          <p:cNvSpPr txBox="1"/>
          <p:nvPr>
            <p:ph idx="8" type="subTitle"/>
          </p:nvPr>
        </p:nvSpPr>
        <p:spPr>
          <a:xfrm>
            <a:off x="6794721" y="2064830"/>
            <a:ext cx="1532100" cy="6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25" name="Google Shape;425;p53"/>
          <p:cNvSpPr txBox="1"/>
          <p:nvPr>
            <p:ph type="title"/>
          </p:nvPr>
        </p:nvSpPr>
        <p:spPr>
          <a:xfrm>
            <a:off x="725525" y="442700"/>
            <a:ext cx="28326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6" name="Google Shape;426;p53"/>
          <p:cNvSpPr/>
          <p:nvPr/>
        </p:nvSpPr>
        <p:spPr>
          <a:xfrm>
            <a:off x="101550" y="106200"/>
            <a:ext cx="8940900" cy="4931100"/>
          </a:xfrm>
          <a:prstGeom prst="rect">
            <a:avLst/>
          </a:prstGeom>
          <a:noFill/>
          <a:ln cap="flat" cmpd="sng" w="19050">
            <a:solidFill>
              <a:srgbClr val="486A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53"/>
          <p:cNvCxnSpPr/>
          <p:nvPr/>
        </p:nvCxnSpPr>
        <p:spPr>
          <a:xfrm>
            <a:off x="9045300" y="1089550"/>
            <a:ext cx="0" cy="3469800"/>
          </a:xfrm>
          <a:prstGeom prst="straightConnector1">
            <a:avLst/>
          </a:prstGeom>
          <a:noFill/>
          <a:ln cap="flat" cmpd="sng" w="19050">
            <a:solidFill>
              <a:schemeClr val="dk2"/>
            </a:solidFill>
            <a:prstDash val="solid"/>
            <a:round/>
            <a:headEnd len="med" w="med" type="none"/>
            <a:tailEnd len="med" w="med" type="none"/>
          </a:ln>
        </p:spPr>
      </p:cxnSp>
      <p:sp>
        <p:nvSpPr>
          <p:cNvPr id="428" name="Google Shape;428;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7">
  <p:cSld name="CUSTOM_2_1">
    <p:spTree>
      <p:nvGrpSpPr>
        <p:cNvPr id="429" name="Shape 429"/>
        <p:cNvGrpSpPr/>
        <p:nvPr/>
      </p:nvGrpSpPr>
      <p:grpSpPr>
        <a:xfrm>
          <a:off x="0" y="0"/>
          <a:ext cx="0" cy="0"/>
          <a:chOff x="0" y="0"/>
          <a:chExt cx="0" cy="0"/>
        </a:xfrm>
      </p:grpSpPr>
      <p:sp>
        <p:nvSpPr>
          <p:cNvPr id="430" name="Google Shape;430;p54"/>
          <p:cNvSpPr txBox="1"/>
          <p:nvPr>
            <p:ph idx="1" type="subTitle"/>
          </p:nvPr>
        </p:nvSpPr>
        <p:spPr>
          <a:xfrm>
            <a:off x="3892017" y="16211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431" name="Google Shape;431;p54"/>
          <p:cNvSpPr txBox="1"/>
          <p:nvPr>
            <p:ph idx="2" type="subTitle"/>
          </p:nvPr>
        </p:nvSpPr>
        <p:spPr>
          <a:xfrm>
            <a:off x="669289" y="1492789"/>
            <a:ext cx="1763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432" name="Google Shape;432;p54"/>
          <p:cNvSpPr txBox="1"/>
          <p:nvPr>
            <p:ph idx="3" type="subTitle"/>
          </p:nvPr>
        </p:nvSpPr>
        <p:spPr>
          <a:xfrm>
            <a:off x="3882600" y="2739825"/>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433" name="Google Shape;433;p54"/>
          <p:cNvSpPr txBox="1"/>
          <p:nvPr>
            <p:ph idx="4" type="subTitle"/>
          </p:nvPr>
        </p:nvSpPr>
        <p:spPr>
          <a:xfrm>
            <a:off x="667489" y="2603622"/>
            <a:ext cx="17649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434" name="Google Shape;434;p54"/>
          <p:cNvSpPr txBox="1"/>
          <p:nvPr>
            <p:ph idx="5" type="subTitle"/>
          </p:nvPr>
        </p:nvSpPr>
        <p:spPr>
          <a:xfrm>
            <a:off x="3892017" y="21790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435" name="Google Shape;435;p54"/>
          <p:cNvSpPr txBox="1"/>
          <p:nvPr>
            <p:ph idx="6" type="subTitle"/>
          </p:nvPr>
        </p:nvSpPr>
        <p:spPr>
          <a:xfrm>
            <a:off x="6711611" y="2024790"/>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436" name="Google Shape;436;p54"/>
          <p:cNvSpPr txBox="1"/>
          <p:nvPr>
            <p:ph idx="7" type="subTitle"/>
          </p:nvPr>
        </p:nvSpPr>
        <p:spPr>
          <a:xfrm>
            <a:off x="3882600" y="329361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437" name="Google Shape;437;p54"/>
          <p:cNvSpPr txBox="1"/>
          <p:nvPr>
            <p:ph idx="8" type="subTitle"/>
          </p:nvPr>
        </p:nvSpPr>
        <p:spPr>
          <a:xfrm>
            <a:off x="6711611" y="3175052"/>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438" name="Google Shape;438;p54"/>
          <p:cNvSpPr txBox="1"/>
          <p:nvPr>
            <p:ph type="title"/>
          </p:nvPr>
        </p:nvSpPr>
        <p:spPr>
          <a:xfrm>
            <a:off x="2654850" y="321157"/>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9" name="Google Shape;439;p5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8">
  <p:cSld name="CUSTOM_2_1_2">
    <p:spTree>
      <p:nvGrpSpPr>
        <p:cNvPr id="441" name="Shape 441"/>
        <p:cNvGrpSpPr/>
        <p:nvPr/>
      </p:nvGrpSpPr>
      <p:grpSpPr>
        <a:xfrm>
          <a:off x="0" y="0"/>
          <a:ext cx="0" cy="0"/>
          <a:chOff x="0" y="0"/>
          <a:chExt cx="0" cy="0"/>
        </a:xfrm>
      </p:grpSpPr>
      <p:sp>
        <p:nvSpPr>
          <p:cNvPr id="442" name="Google Shape;442;p55"/>
          <p:cNvSpPr txBox="1"/>
          <p:nvPr>
            <p:ph idx="1" type="subTitle"/>
          </p:nvPr>
        </p:nvSpPr>
        <p:spPr>
          <a:xfrm>
            <a:off x="2904335" y="1810511"/>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43" name="Google Shape;443;p55"/>
          <p:cNvSpPr txBox="1"/>
          <p:nvPr>
            <p:ph idx="2" type="subTitle"/>
          </p:nvPr>
        </p:nvSpPr>
        <p:spPr>
          <a:xfrm>
            <a:off x="5913600" y="1684154"/>
            <a:ext cx="2523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444" name="Google Shape;444;p55"/>
          <p:cNvSpPr txBox="1"/>
          <p:nvPr>
            <p:ph idx="3" type="subTitle"/>
          </p:nvPr>
        </p:nvSpPr>
        <p:spPr>
          <a:xfrm>
            <a:off x="2904335" y="2985040"/>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45" name="Google Shape;445;p55"/>
          <p:cNvSpPr txBox="1"/>
          <p:nvPr>
            <p:ph idx="4" type="subTitle"/>
          </p:nvPr>
        </p:nvSpPr>
        <p:spPr>
          <a:xfrm>
            <a:off x="5913600" y="3452901"/>
            <a:ext cx="2523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446" name="Google Shape;446;p55"/>
          <p:cNvSpPr txBox="1"/>
          <p:nvPr>
            <p:ph idx="5" type="subTitle"/>
          </p:nvPr>
        </p:nvSpPr>
        <p:spPr>
          <a:xfrm>
            <a:off x="2904335" y="2397775"/>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447" name="Google Shape;447;p55"/>
          <p:cNvSpPr txBox="1"/>
          <p:nvPr>
            <p:ph idx="6" type="subTitle"/>
          </p:nvPr>
        </p:nvSpPr>
        <p:spPr>
          <a:xfrm>
            <a:off x="5913600" y="2273737"/>
            <a:ext cx="25263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448" name="Google Shape;448;p55"/>
          <p:cNvSpPr txBox="1"/>
          <p:nvPr>
            <p:ph idx="7" type="subTitle"/>
          </p:nvPr>
        </p:nvSpPr>
        <p:spPr>
          <a:xfrm>
            <a:off x="2904335" y="357230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449" name="Google Shape;449;p55"/>
          <p:cNvSpPr txBox="1"/>
          <p:nvPr>
            <p:ph idx="8" type="subTitle"/>
          </p:nvPr>
        </p:nvSpPr>
        <p:spPr>
          <a:xfrm>
            <a:off x="5913600" y="2863319"/>
            <a:ext cx="25263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450" name="Google Shape;450;p55"/>
          <p:cNvSpPr txBox="1"/>
          <p:nvPr>
            <p:ph type="title"/>
          </p:nvPr>
        </p:nvSpPr>
        <p:spPr>
          <a:xfrm>
            <a:off x="4605600" y="321157"/>
            <a:ext cx="3834300" cy="59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1" name="Google Shape;451;p55"/>
          <p:cNvSpPr/>
          <p:nvPr/>
        </p:nvSpPr>
        <p:spPr>
          <a:xfrm>
            <a:off x="101550" y="106200"/>
            <a:ext cx="8940900" cy="4931100"/>
          </a:xfrm>
          <a:prstGeom prst="rect">
            <a:avLst/>
          </a:prstGeom>
          <a:noFill/>
          <a:ln cap="flat" cmpd="sng" w="19050">
            <a:solidFill>
              <a:srgbClr val="486A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9">
  <p:cSld name="CUSTOM_2_1_1">
    <p:spTree>
      <p:nvGrpSpPr>
        <p:cNvPr id="453" name="Shape 453"/>
        <p:cNvGrpSpPr/>
        <p:nvPr/>
      </p:nvGrpSpPr>
      <p:grpSpPr>
        <a:xfrm>
          <a:off x="0" y="0"/>
          <a:ext cx="0" cy="0"/>
          <a:chOff x="0" y="0"/>
          <a:chExt cx="0" cy="0"/>
        </a:xfrm>
      </p:grpSpPr>
      <p:sp>
        <p:nvSpPr>
          <p:cNvPr id="454" name="Google Shape;454;p56"/>
          <p:cNvSpPr/>
          <p:nvPr/>
        </p:nvSpPr>
        <p:spPr>
          <a:xfrm>
            <a:off x="101550" y="106200"/>
            <a:ext cx="8940900" cy="4931100"/>
          </a:xfrm>
          <a:prstGeom prst="rect">
            <a:avLst/>
          </a:prstGeom>
          <a:noFill/>
          <a:ln cap="flat" cmpd="sng" w="19050">
            <a:solidFill>
              <a:srgbClr val="486A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p:nvPr/>
        </p:nvSpPr>
        <p:spPr>
          <a:xfrm>
            <a:off x="0" y="2565177"/>
            <a:ext cx="9144000" cy="2571600"/>
          </a:xfrm>
          <a:prstGeom prst="rect">
            <a:avLst/>
          </a:pr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456" name="Google Shape;456;p56"/>
          <p:cNvGrpSpPr/>
          <p:nvPr/>
        </p:nvGrpSpPr>
        <p:grpSpPr>
          <a:xfrm>
            <a:off x="101550" y="2565175"/>
            <a:ext cx="8941926" cy="2472300"/>
            <a:chOff x="101550" y="2565175"/>
            <a:chExt cx="8941926" cy="2472300"/>
          </a:xfrm>
        </p:grpSpPr>
        <p:cxnSp>
          <p:nvCxnSpPr>
            <p:cNvPr id="457" name="Google Shape;457;p56"/>
            <p:cNvCxnSpPr/>
            <p:nvPr/>
          </p:nvCxnSpPr>
          <p:spPr>
            <a:xfrm>
              <a:off x="102576" y="5037300"/>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458" name="Google Shape;458;p56"/>
            <p:cNvCxnSpPr/>
            <p:nvPr/>
          </p:nvCxnSpPr>
          <p:spPr>
            <a:xfrm>
              <a:off x="9042450" y="2565175"/>
              <a:ext cx="0" cy="2472300"/>
            </a:xfrm>
            <a:prstGeom prst="straightConnector1">
              <a:avLst/>
            </a:prstGeom>
            <a:noFill/>
            <a:ln cap="flat" cmpd="sng" w="19050">
              <a:solidFill>
                <a:schemeClr val="lt1"/>
              </a:solidFill>
              <a:prstDash val="solid"/>
              <a:round/>
              <a:headEnd len="med" w="med" type="none"/>
              <a:tailEnd len="med" w="med" type="none"/>
            </a:ln>
          </p:spPr>
        </p:cxnSp>
        <p:cxnSp>
          <p:nvCxnSpPr>
            <p:cNvPr id="459" name="Google Shape;459;p56"/>
            <p:cNvCxnSpPr/>
            <p:nvPr/>
          </p:nvCxnSpPr>
          <p:spPr>
            <a:xfrm>
              <a:off x="101550" y="2565175"/>
              <a:ext cx="0" cy="2472300"/>
            </a:xfrm>
            <a:prstGeom prst="straightConnector1">
              <a:avLst/>
            </a:prstGeom>
            <a:noFill/>
            <a:ln cap="flat" cmpd="sng" w="19050">
              <a:solidFill>
                <a:schemeClr val="lt1"/>
              </a:solidFill>
              <a:prstDash val="solid"/>
              <a:round/>
              <a:headEnd len="med" w="med" type="none"/>
              <a:tailEnd len="med" w="med" type="none"/>
            </a:ln>
          </p:spPr>
        </p:cxnSp>
      </p:grpSp>
      <p:sp>
        <p:nvSpPr>
          <p:cNvPr id="460" name="Google Shape;460;p56"/>
          <p:cNvSpPr txBox="1"/>
          <p:nvPr>
            <p:ph idx="1" type="subTitle"/>
          </p:nvPr>
        </p:nvSpPr>
        <p:spPr>
          <a:xfrm>
            <a:off x="656175" y="3176932"/>
            <a:ext cx="17631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461" name="Google Shape;461;p56"/>
          <p:cNvSpPr txBox="1"/>
          <p:nvPr>
            <p:ph idx="2" type="subTitle"/>
          </p:nvPr>
        </p:nvSpPr>
        <p:spPr>
          <a:xfrm>
            <a:off x="26833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462" name="Google Shape;462;p56"/>
          <p:cNvSpPr txBox="1"/>
          <p:nvPr>
            <p:ph idx="3" type="subTitle"/>
          </p:nvPr>
        </p:nvSpPr>
        <p:spPr>
          <a:xfrm>
            <a:off x="67256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463" name="Google Shape;463;p56"/>
          <p:cNvSpPr txBox="1"/>
          <p:nvPr>
            <p:ph idx="4" type="subTitle"/>
          </p:nvPr>
        </p:nvSpPr>
        <p:spPr>
          <a:xfrm>
            <a:off x="4710283"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464" name="Google Shape;464;p56"/>
          <p:cNvSpPr txBox="1"/>
          <p:nvPr>
            <p:ph type="title"/>
          </p:nvPr>
        </p:nvSpPr>
        <p:spPr>
          <a:xfrm>
            <a:off x="1782363" y="321150"/>
            <a:ext cx="5580300" cy="63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5" name="Google Shape;46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0">
  <p:cSld name="CUSTOM_2_1_1_1">
    <p:bg>
      <p:bgPr>
        <a:solidFill>
          <a:srgbClr val="486AAE"/>
        </a:solidFill>
      </p:bgPr>
    </p:bg>
    <p:spTree>
      <p:nvGrpSpPr>
        <p:cNvPr id="466" name="Shape 466"/>
        <p:cNvGrpSpPr/>
        <p:nvPr/>
      </p:nvGrpSpPr>
      <p:grpSpPr>
        <a:xfrm>
          <a:off x="0" y="0"/>
          <a:ext cx="0" cy="0"/>
          <a:chOff x="0" y="0"/>
          <a:chExt cx="0" cy="0"/>
        </a:xfrm>
      </p:grpSpPr>
      <p:sp>
        <p:nvSpPr>
          <p:cNvPr id="467" name="Google Shape;467;p5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7"/>
          <p:cNvSpPr txBox="1"/>
          <p:nvPr>
            <p:ph idx="1" type="subTitle"/>
          </p:nvPr>
        </p:nvSpPr>
        <p:spPr>
          <a:xfrm>
            <a:off x="5210075" y="2870672"/>
            <a:ext cx="17631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69" name="Google Shape;469;p57"/>
          <p:cNvSpPr txBox="1"/>
          <p:nvPr>
            <p:ph idx="2" type="subTitle"/>
          </p:nvPr>
        </p:nvSpPr>
        <p:spPr>
          <a:xfrm>
            <a:off x="5210075" y="3877838"/>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70" name="Google Shape;470;p57"/>
          <p:cNvSpPr txBox="1"/>
          <p:nvPr>
            <p:ph idx="3" type="subTitle"/>
          </p:nvPr>
        </p:nvSpPr>
        <p:spPr>
          <a:xfrm>
            <a:off x="5210075" y="837463"/>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71" name="Google Shape;471;p57"/>
          <p:cNvSpPr txBox="1"/>
          <p:nvPr>
            <p:ph idx="4" type="subTitle"/>
          </p:nvPr>
        </p:nvSpPr>
        <p:spPr>
          <a:xfrm>
            <a:off x="5210075" y="1849820"/>
            <a:ext cx="1764900" cy="914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72" name="Google Shape;472;p57"/>
          <p:cNvSpPr txBox="1"/>
          <p:nvPr>
            <p:ph type="title"/>
          </p:nvPr>
        </p:nvSpPr>
        <p:spPr>
          <a:xfrm>
            <a:off x="713225" y="1825729"/>
            <a:ext cx="2930400" cy="14649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3" name="Google Shape;47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1">
  <p:cSld name="CUSTOM_2_2">
    <p:spTree>
      <p:nvGrpSpPr>
        <p:cNvPr id="474" name="Shape 474"/>
        <p:cNvGrpSpPr/>
        <p:nvPr/>
      </p:nvGrpSpPr>
      <p:grpSpPr>
        <a:xfrm>
          <a:off x="0" y="0"/>
          <a:ext cx="0" cy="0"/>
          <a:chOff x="0" y="0"/>
          <a:chExt cx="0" cy="0"/>
        </a:xfrm>
      </p:grpSpPr>
      <p:sp>
        <p:nvSpPr>
          <p:cNvPr id="475" name="Google Shape;475;p58"/>
          <p:cNvSpPr/>
          <p:nvPr/>
        </p:nvSpPr>
        <p:spPr>
          <a:xfrm>
            <a:off x="101550" y="106200"/>
            <a:ext cx="8940900" cy="4931100"/>
          </a:xfrm>
          <a:prstGeom prst="rect">
            <a:avLst/>
          </a:prstGeom>
          <a:noFill/>
          <a:ln cap="flat" cmpd="sng" w="19050">
            <a:solidFill>
              <a:srgbClr val="486A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8"/>
          <p:cNvSpPr/>
          <p:nvPr/>
        </p:nvSpPr>
        <p:spPr>
          <a:xfrm rot="-5400000">
            <a:off x="791250" y="1657225"/>
            <a:ext cx="2261700" cy="3811800"/>
          </a:xfrm>
          <a:prstGeom prst="rect">
            <a:avLst/>
          </a:pr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7" name="Google Shape;477;p58"/>
          <p:cNvSpPr/>
          <p:nvPr/>
        </p:nvSpPr>
        <p:spPr>
          <a:xfrm rot="-5400000">
            <a:off x="6100626" y="-249300"/>
            <a:ext cx="2261700" cy="3840300"/>
          </a:xfrm>
          <a:prstGeom prst="rect">
            <a:avLst/>
          </a:pr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478" name="Google Shape;478;p58"/>
          <p:cNvCxnSpPr/>
          <p:nvPr/>
        </p:nvCxnSpPr>
        <p:spPr>
          <a:xfrm rot="10800000">
            <a:off x="102175" y="2435250"/>
            <a:ext cx="0" cy="2256600"/>
          </a:xfrm>
          <a:prstGeom prst="straightConnector1">
            <a:avLst/>
          </a:prstGeom>
          <a:noFill/>
          <a:ln cap="flat" cmpd="sng" w="19050">
            <a:solidFill>
              <a:schemeClr val="lt1"/>
            </a:solidFill>
            <a:prstDash val="solid"/>
            <a:round/>
            <a:headEnd len="med" w="med" type="none"/>
            <a:tailEnd len="med" w="med" type="none"/>
          </a:ln>
        </p:spPr>
      </p:cxnSp>
      <p:cxnSp>
        <p:nvCxnSpPr>
          <p:cNvPr id="479" name="Google Shape;479;p58"/>
          <p:cNvCxnSpPr/>
          <p:nvPr/>
        </p:nvCxnSpPr>
        <p:spPr>
          <a:xfrm rot="10800000">
            <a:off x="9042450" y="542550"/>
            <a:ext cx="0" cy="2256600"/>
          </a:xfrm>
          <a:prstGeom prst="straightConnector1">
            <a:avLst/>
          </a:prstGeom>
          <a:noFill/>
          <a:ln cap="flat" cmpd="sng" w="19050">
            <a:solidFill>
              <a:schemeClr val="lt1"/>
            </a:solidFill>
            <a:prstDash val="solid"/>
            <a:round/>
            <a:headEnd len="med" w="med" type="none"/>
            <a:tailEnd len="med" w="med" type="none"/>
          </a:ln>
        </p:spPr>
      </p:cxnSp>
      <p:sp>
        <p:nvSpPr>
          <p:cNvPr id="480" name="Google Shape;480;p58"/>
          <p:cNvSpPr txBox="1"/>
          <p:nvPr>
            <p:ph idx="1" type="subTitle"/>
          </p:nvPr>
        </p:nvSpPr>
        <p:spPr>
          <a:xfrm>
            <a:off x="638712" y="369595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81" name="Google Shape;481;p58"/>
          <p:cNvSpPr txBox="1"/>
          <p:nvPr>
            <p:ph idx="2" type="subTitle"/>
          </p:nvPr>
        </p:nvSpPr>
        <p:spPr>
          <a:xfrm>
            <a:off x="638700" y="2992465"/>
            <a:ext cx="28245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82" name="Google Shape;482;p58"/>
          <p:cNvSpPr txBox="1"/>
          <p:nvPr>
            <p:ph idx="3" type="subTitle"/>
          </p:nvPr>
        </p:nvSpPr>
        <p:spPr>
          <a:xfrm>
            <a:off x="638712" y="2708842"/>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83" name="Google Shape;483;p58"/>
          <p:cNvSpPr txBox="1"/>
          <p:nvPr>
            <p:ph idx="4" type="subTitle"/>
          </p:nvPr>
        </p:nvSpPr>
        <p:spPr>
          <a:xfrm>
            <a:off x="638700" y="3979363"/>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84" name="Google Shape;484;p58"/>
          <p:cNvSpPr txBox="1"/>
          <p:nvPr>
            <p:ph idx="5" type="subTitle"/>
          </p:nvPr>
        </p:nvSpPr>
        <p:spPr>
          <a:xfrm>
            <a:off x="5659138" y="81758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85" name="Google Shape;485;p58"/>
          <p:cNvSpPr txBox="1"/>
          <p:nvPr>
            <p:ph idx="6" type="subTitle"/>
          </p:nvPr>
        </p:nvSpPr>
        <p:spPr>
          <a:xfrm>
            <a:off x="5659138" y="2085210"/>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86" name="Google Shape;486;p58"/>
          <p:cNvSpPr txBox="1"/>
          <p:nvPr>
            <p:ph idx="7" type="subTitle"/>
          </p:nvPr>
        </p:nvSpPr>
        <p:spPr>
          <a:xfrm>
            <a:off x="5659138" y="18041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87" name="Google Shape;487;p58"/>
          <p:cNvSpPr txBox="1"/>
          <p:nvPr>
            <p:ph idx="8" type="subTitle"/>
          </p:nvPr>
        </p:nvSpPr>
        <p:spPr>
          <a:xfrm>
            <a:off x="5659138" y="1100466"/>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88" name="Google Shape;488;p58"/>
          <p:cNvSpPr txBox="1"/>
          <p:nvPr>
            <p:ph type="title"/>
          </p:nvPr>
        </p:nvSpPr>
        <p:spPr>
          <a:xfrm>
            <a:off x="614437" y="321594"/>
            <a:ext cx="3834300" cy="599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9" name="Google Shape;48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12">
  <p:cSld name="CUSTOM_2_2_1">
    <p:spTree>
      <p:nvGrpSpPr>
        <p:cNvPr id="490" name="Shape 490"/>
        <p:cNvGrpSpPr/>
        <p:nvPr/>
      </p:nvGrpSpPr>
      <p:grpSpPr>
        <a:xfrm>
          <a:off x="0" y="0"/>
          <a:ext cx="0" cy="0"/>
          <a:chOff x="0" y="0"/>
          <a:chExt cx="0" cy="0"/>
        </a:xfrm>
      </p:grpSpPr>
      <p:sp>
        <p:nvSpPr>
          <p:cNvPr id="491" name="Google Shape;491;p5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9"/>
          <p:cNvSpPr txBox="1"/>
          <p:nvPr>
            <p:ph idx="1" type="subTitle"/>
          </p:nvPr>
        </p:nvSpPr>
        <p:spPr>
          <a:xfrm>
            <a:off x="2844037"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93" name="Google Shape;493;p59"/>
          <p:cNvSpPr txBox="1"/>
          <p:nvPr>
            <p:ph idx="2" type="subTitle"/>
          </p:nvPr>
        </p:nvSpPr>
        <p:spPr>
          <a:xfrm>
            <a:off x="766875" y="2110195"/>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94" name="Google Shape;494;p59"/>
          <p:cNvSpPr txBox="1"/>
          <p:nvPr>
            <p:ph idx="3" type="subTitle"/>
          </p:nvPr>
        </p:nvSpPr>
        <p:spPr>
          <a:xfrm>
            <a:off x="766887" y="1738347"/>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95" name="Google Shape;495;p59"/>
          <p:cNvSpPr txBox="1"/>
          <p:nvPr>
            <p:ph idx="4" type="subTitle"/>
          </p:nvPr>
        </p:nvSpPr>
        <p:spPr>
          <a:xfrm>
            <a:off x="2844025" y="2109968"/>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96" name="Google Shape;496;p59"/>
          <p:cNvSpPr txBox="1"/>
          <p:nvPr>
            <p:ph idx="5" type="subTitle"/>
          </p:nvPr>
        </p:nvSpPr>
        <p:spPr>
          <a:xfrm>
            <a:off x="4919363" y="17383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97" name="Google Shape;497;p59"/>
          <p:cNvSpPr txBox="1"/>
          <p:nvPr>
            <p:ph idx="6" type="subTitle"/>
          </p:nvPr>
        </p:nvSpPr>
        <p:spPr>
          <a:xfrm>
            <a:off x="6996513" y="2107626"/>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498" name="Google Shape;498;p59"/>
          <p:cNvSpPr txBox="1"/>
          <p:nvPr>
            <p:ph idx="7" type="subTitle"/>
          </p:nvPr>
        </p:nvSpPr>
        <p:spPr>
          <a:xfrm>
            <a:off x="6996513"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499" name="Google Shape;499;p59"/>
          <p:cNvSpPr txBox="1"/>
          <p:nvPr>
            <p:ph idx="8" type="subTitle"/>
          </p:nvPr>
        </p:nvSpPr>
        <p:spPr>
          <a:xfrm>
            <a:off x="4919363" y="2109457"/>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500" name="Google Shape;500;p59"/>
          <p:cNvSpPr txBox="1"/>
          <p:nvPr>
            <p:ph type="title"/>
          </p:nvPr>
        </p:nvSpPr>
        <p:spPr>
          <a:xfrm>
            <a:off x="2654850" y="321594"/>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1" name="Google Shape;50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02" name="Shape 502"/>
        <p:cNvGrpSpPr/>
        <p:nvPr/>
      </p:nvGrpSpPr>
      <p:grpSpPr>
        <a:xfrm>
          <a:off x="0" y="0"/>
          <a:ext cx="0" cy="0"/>
          <a:chOff x="0" y="0"/>
          <a:chExt cx="0" cy="0"/>
        </a:xfrm>
      </p:grpSpPr>
      <p:sp>
        <p:nvSpPr>
          <p:cNvPr id="503" name="Google Shape;503;p60"/>
          <p:cNvSpPr/>
          <p:nvPr/>
        </p:nvSpPr>
        <p:spPr>
          <a:xfrm>
            <a:off x="12520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0"/>
          <p:cNvSpPr/>
          <p:nvPr/>
        </p:nvSpPr>
        <p:spPr>
          <a:xfrm>
            <a:off x="2662900" y="1745225"/>
            <a:ext cx="3865500" cy="3461100"/>
          </a:xfrm>
          <a:prstGeom prst="rect">
            <a:avLst/>
          </a:pr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0"/>
          <p:cNvSpPr txBox="1"/>
          <p:nvPr/>
        </p:nvSpPr>
        <p:spPr>
          <a:xfrm>
            <a:off x="3311250" y="3765800"/>
            <a:ext cx="2521500" cy="604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b="1" lang="en" sz="1100">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b="1" lang="en" sz="1100">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b="1" lang="en" sz="1100">
                <a:solidFill>
                  <a:schemeClr val="lt1"/>
                </a:solidFill>
                <a:latin typeface="Overpass"/>
                <a:ea typeface="Overpass"/>
                <a:cs typeface="Overpass"/>
                <a:sym typeface="Overpass"/>
              </a:rPr>
              <a:t>Freepik. </a:t>
            </a:r>
            <a:endParaRPr b="1" sz="1100">
              <a:solidFill>
                <a:schemeClr val="lt1"/>
              </a:solidFill>
              <a:latin typeface="Overpass"/>
              <a:ea typeface="Overpass"/>
              <a:cs typeface="Overpass"/>
              <a:sym typeface="Overpass"/>
            </a:endParaRPr>
          </a:p>
        </p:txBody>
      </p:sp>
      <p:sp>
        <p:nvSpPr>
          <p:cNvPr id="506" name="Google Shape;506;p60"/>
          <p:cNvSpPr txBox="1"/>
          <p:nvPr>
            <p:ph type="title"/>
          </p:nvPr>
        </p:nvSpPr>
        <p:spPr>
          <a:xfrm>
            <a:off x="2680525" y="663091"/>
            <a:ext cx="3834300" cy="10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7" name="Google Shape;507;p60"/>
          <p:cNvSpPr txBox="1"/>
          <p:nvPr>
            <p:ph idx="1" type="subTitle"/>
          </p:nvPr>
        </p:nvSpPr>
        <p:spPr>
          <a:xfrm>
            <a:off x="2773100" y="1898029"/>
            <a:ext cx="3571500" cy="12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2"/>
                </a:solidFill>
              </a:defRPr>
            </a:lvl2pPr>
            <a:lvl3pPr lvl="2" rtl="0" algn="ctr">
              <a:lnSpc>
                <a:spcPct val="100000"/>
              </a:lnSpc>
              <a:spcBef>
                <a:spcPts val="0"/>
              </a:spcBef>
              <a:spcAft>
                <a:spcPts val="0"/>
              </a:spcAft>
              <a:buNone/>
              <a:defRPr sz="1400">
                <a:solidFill>
                  <a:schemeClr val="lt2"/>
                </a:solidFill>
              </a:defRPr>
            </a:lvl3pPr>
            <a:lvl4pPr lvl="3" rtl="0" algn="ctr">
              <a:lnSpc>
                <a:spcPct val="100000"/>
              </a:lnSpc>
              <a:spcBef>
                <a:spcPts val="0"/>
              </a:spcBef>
              <a:spcAft>
                <a:spcPts val="0"/>
              </a:spcAft>
              <a:buNone/>
              <a:defRPr sz="1400">
                <a:solidFill>
                  <a:schemeClr val="lt2"/>
                </a:solidFill>
              </a:defRPr>
            </a:lvl4pPr>
            <a:lvl5pPr lvl="4" rtl="0" algn="ctr">
              <a:lnSpc>
                <a:spcPct val="100000"/>
              </a:lnSpc>
              <a:spcBef>
                <a:spcPts val="0"/>
              </a:spcBef>
              <a:spcAft>
                <a:spcPts val="0"/>
              </a:spcAft>
              <a:buNone/>
              <a:defRPr sz="1400">
                <a:solidFill>
                  <a:schemeClr val="lt2"/>
                </a:solidFill>
              </a:defRPr>
            </a:lvl5pPr>
            <a:lvl6pPr lvl="5" rtl="0" algn="ctr">
              <a:lnSpc>
                <a:spcPct val="100000"/>
              </a:lnSpc>
              <a:spcBef>
                <a:spcPts val="0"/>
              </a:spcBef>
              <a:spcAft>
                <a:spcPts val="0"/>
              </a:spcAft>
              <a:buNone/>
              <a:defRPr sz="1400">
                <a:solidFill>
                  <a:schemeClr val="lt2"/>
                </a:solidFill>
              </a:defRPr>
            </a:lvl6pPr>
            <a:lvl7pPr lvl="6" rtl="0" algn="ctr">
              <a:lnSpc>
                <a:spcPct val="100000"/>
              </a:lnSpc>
              <a:spcBef>
                <a:spcPts val="0"/>
              </a:spcBef>
              <a:spcAft>
                <a:spcPts val="0"/>
              </a:spcAft>
              <a:buNone/>
              <a:defRPr sz="1400">
                <a:solidFill>
                  <a:schemeClr val="lt2"/>
                </a:solidFill>
              </a:defRPr>
            </a:lvl7pPr>
            <a:lvl8pPr lvl="7" rtl="0" algn="ctr">
              <a:lnSpc>
                <a:spcPct val="100000"/>
              </a:lnSpc>
              <a:spcBef>
                <a:spcPts val="0"/>
              </a:spcBef>
              <a:spcAft>
                <a:spcPts val="0"/>
              </a:spcAft>
              <a:buNone/>
              <a:defRPr sz="1400">
                <a:solidFill>
                  <a:schemeClr val="lt2"/>
                </a:solidFill>
              </a:defRPr>
            </a:lvl8pPr>
            <a:lvl9pPr lvl="8" rtl="0" algn="ctr">
              <a:lnSpc>
                <a:spcPct val="100000"/>
              </a:lnSpc>
              <a:spcBef>
                <a:spcPts val="0"/>
              </a:spcBef>
              <a:spcAft>
                <a:spcPts val="0"/>
              </a:spcAft>
              <a:buNone/>
              <a:defRPr sz="1400">
                <a:solidFill>
                  <a:schemeClr val="lt2"/>
                </a:solidFill>
              </a:defRPr>
            </a:lvl9pPr>
          </a:lstStyle>
          <a:p/>
        </p:txBody>
      </p:sp>
      <p:cxnSp>
        <p:nvCxnSpPr>
          <p:cNvPr id="508" name="Google Shape;508;p60"/>
          <p:cNvCxnSpPr/>
          <p:nvPr/>
        </p:nvCxnSpPr>
        <p:spPr>
          <a:xfrm>
            <a:off x="2661313" y="5037300"/>
            <a:ext cx="3872700" cy="0"/>
          </a:xfrm>
          <a:prstGeom prst="straightConnector1">
            <a:avLst/>
          </a:prstGeom>
          <a:noFill/>
          <a:ln cap="flat" cmpd="sng" w="19050">
            <a:solidFill>
              <a:schemeClr val="lt1"/>
            </a:solidFill>
            <a:prstDash val="solid"/>
            <a:round/>
            <a:headEnd len="med" w="med" type="none"/>
            <a:tailEnd len="med" w="med" type="none"/>
          </a:ln>
        </p:spPr>
      </p:cxnSp>
      <p:sp>
        <p:nvSpPr>
          <p:cNvPr id="509" name="Google Shape;50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txBox="1"/>
          <p:nvPr>
            <p:ph idx="1" type="subTitle"/>
          </p:nvPr>
        </p:nvSpPr>
        <p:spPr>
          <a:xfrm>
            <a:off x="4863950" y="2269650"/>
            <a:ext cx="3566700" cy="11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p:txBody>
      </p:sp>
      <p:sp>
        <p:nvSpPr>
          <p:cNvPr id="49" name="Google Shape;49;p7"/>
          <p:cNvSpPr txBox="1"/>
          <p:nvPr>
            <p:ph type="title"/>
          </p:nvPr>
        </p:nvSpPr>
        <p:spPr>
          <a:xfrm>
            <a:off x="4863950" y="1696950"/>
            <a:ext cx="383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Google Shape;50;p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_1_1_1">
    <p:bg>
      <p:bgPr>
        <a:solidFill>
          <a:srgbClr val="486AAE"/>
        </a:solidFill>
      </p:bgPr>
    </p:bg>
    <p:spTree>
      <p:nvGrpSpPr>
        <p:cNvPr id="510" name="Shape 510"/>
        <p:cNvGrpSpPr/>
        <p:nvPr/>
      </p:nvGrpSpPr>
      <p:grpSpPr>
        <a:xfrm>
          <a:off x="0" y="0"/>
          <a:ext cx="0" cy="0"/>
          <a:chOff x="0" y="0"/>
          <a:chExt cx="0" cy="0"/>
        </a:xfrm>
      </p:grpSpPr>
      <p:sp>
        <p:nvSpPr>
          <p:cNvPr id="511" name="Google Shape;511;p61"/>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2_1_1">
    <p:spTree>
      <p:nvGrpSpPr>
        <p:cNvPr id="513" name="Shape 513"/>
        <p:cNvGrpSpPr/>
        <p:nvPr/>
      </p:nvGrpSpPr>
      <p:grpSpPr>
        <a:xfrm>
          <a:off x="0" y="0"/>
          <a:ext cx="0" cy="0"/>
          <a:chOff x="0" y="0"/>
          <a:chExt cx="0" cy="0"/>
        </a:xfrm>
      </p:grpSpPr>
      <p:sp>
        <p:nvSpPr>
          <p:cNvPr id="514" name="Google Shape;514;p6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2"/>
          <p:cNvSpPr txBox="1"/>
          <p:nvPr>
            <p:ph idx="1" type="subTitle"/>
          </p:nvPr>
        </p:nvSpPr>
        <p:spPr>
          <a:xfrm>
            <a:off x="2844037"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516" name="Google Shape;516;p62"/>
          <p:cNvSpPr txBox="1"/>
          <p:nvPr>
            <p:ph idx="2" type="subTitle"/>
          </p:nvPr>
        </p:nvSpPr>
        <p:spPr>
          <a:xfrm>
            <a:off x="766875" y="2110195"/>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517" name="Google Shape;517;p62"/>
          <p:cNvSpPr txBox="1"/>
          <p:nvPr>
            <p:ph idx="3" type="subTitle"/>
          </p:nvPr>
        </p:nvSpPr>
        <p:spPr>
          <a:xfrm>
            <a:off x="766887" y="1738347"/>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518" name="Google Shape;518;p62"/>
          <p:cNvSpPr txBox="1"/>
          <p:nvPr>
            <p:ph idx="4" type="subTitle"/>
          </p:nvPr>
        </p:nvSpPr>
        <p:spPr>
          <a:xfrm>
            <a:off x="2844025" y="2109968"/>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519" name="Google Shape;519;p62"/>
          <p:cNvSpPr txBox="1"/>
          <p:nvPr>
            <p:ph idx="5" type="subTitle"/>
          </p:nvPr>
        </p:nvSpPr>
        <p:spPr>
          <a:xfrm>
            <a:off x="4919363" y="173834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520" name="Google Shape;520;p62"/>
          <p:cNvSpPr txBox="1"/>
          <p:nvPr>
            <p:ph idx="6" type="subTitle"/>
          </p:nvPr>
        </p:nvSpPr>
        <p:spPr>
          <a:xfrm>
            <a:off x="6996513" y="2107626"/>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521" name="Google Shape;521;p62"/>
          <p:cNvSpPr txBox="1"/>
          <p:nvPr>
            <p:ph idx="7" type="subTitle"/>
          </p:nvPr>
        </p:nvSpPr>
        <p:spPr>
          <a:xfrm>
            <a:off x="6996513" y="1738336"/>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522" name="Google Shape;522;p62"/>
          <p:cNvSpPr txBox="1"/>
          <p:nvPr>
            <p:ph idx="8" type="subTitle"/>
          </p:nvPr>
        </p:nvSpPr>
        <p:spPr>
          <a:xfrm>
            <a:off x="4919363" y="2109457"/>
            <a:ext cx="13806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523" name="Google Shape;523;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p:nvPr/>
        </p:nvSpPr>
        <p:spPr>
          <a:xfrm>
            <a:off x="101550" y="106200"/>
            <a:ext cx="8940900" cy="4931100"/>
          </a:xfrm>
          <a:prstGeom prst="rect">
            <a:avLst/>
          </a:prstGeom>
          <a:noFill/>
          <a:ln cap="flat" cmpd="sng" w="19050">
            <a:solidFill>
              <a:srgbClr val="486AA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152400" y="2736075"/>
            <a:ext cx="5080800" cy="2138400"/>
          </a:xfrm>
          <a:prstGeom prst="rect">
            <a:avLst/>
          </a:pr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8"/>
          <p:cNvCxnSpPr/>
          <p:nvPr/>
        </p:nvCxnSpPr>
        <p:spPr>
          <a:xfrm>
            <a:off x="101775" y="2736075"/>
            <a:ext cx="0" cy="2141400"/>
          </a:xfrm>
          <a:prstGeom prst="straightConnector1">
            <a:avLst/>
          </a:prstGeom>
          <a:noFill/>
          <a:ln cap="flat" cmpd="sng" w="19050">
            <a:solidFill>
              <a:schemeClr val="lt1"/>
            </a:solidFill>
            <a:prstDash val="solid"/>
            <a:round/>
            <a:headEnd len="med" w="med" type="none"/>
            <a:tailEnd len="med" w="med" type="none"/>
          </a:ln>
        </p:spPr>
      </p:cxnSp>
      <p:sp>
        <p:nvSpPr>
          <p:cNvPr id="56" name="Google Shape;56;p8"/>
          <p:cNvSpPr txBox="1"/>
          <p:nvPr>
            <p:ph idx="1" type="subTitle"/>
          </p:nvPr>
        </p:nvSpPr>
        <p:spPr>
          <a:xfrm>
            <a:off x="2540075" y="4178025"/>
            <a:ext cx="2093100" cy="48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9pPr>
          </a:lstStyle>
          <a:p/>
        </p:txBody>
      </p:sp>
      <p:sp>
        <p:nvSpPr>
          <p:cNvPr id="57" name="Google Shape;57;p8"/>
          <p:cNvSpPr txBox="1"/>
          <p:nvPr>
            <p:ph idx="2" type="subTitle"/>
          </p:nvPr>
        </p:nvSpPr>
        <p:spPr>
          <a:xfrm>
            <a:off x="713225" y="2984199"/>
            <a:ext cx="3858600" cy="122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b="1" sz="1900">
                <a:solidFill>
                  <a:schemeClr val="lt1"/>
                </a:solidFill>
              </a:defRPr>
            </a:lvl1pPr>
            <a:lvl2pPr lvl="1">
              <a:lnSpc>
                <a:spcPct val="100000"/>
              </a:lnSpc>
              <a:spcBef>
                <a:spcPts val="0"/>
              </a:spcBef>
              <a:spcAft>
                <a:spcPts val="0"/>
              </a:spcAft>
              <a:buNone/>
              <a:defRPr b="1" sz="1900">
                <a:solidFill>
                  <a:schemeClr val="lt1"/>
                </a:solidFill>
              </a:defRPr>
            </a:lvl2pPr>
            <a:lvl3pPr lvl="2">
              <a:lnSpc>
                <a:spcPct val="100000"/>
              </a:lnSpc>
              <a:spcBef>
                <a:spcPts val="0"/>
              </a:spcBef>
              <a:spcAft>
                <a:spcPts val="0"/>
              </a:spcAft>
              <a:buNone/>
              <a:defRPr b="1" sz="1900">
                <a:solidFill>
                  <a:schemeClr val="lt1"/>
                </a:solidFill>
              </a:defRPr>
            </a:lvl3pPr>
            <a:lvl4pPr lvl="3">
              <a:lnSpc>
                <a:spcPct val="100000"/>
              </a:lnSpc>
              <a:spcBef>
                <a:spcPts val="0"/>
              </a:spcBef>
              <a:spcAft>
                <a:spcPts val="0"/>
              </a:spcAft>
              <a:buNone/>
              <a:defRPr b="1" sz="1900">
                <a:solidFill>
                  <a:schemeClr val="lt1"/>
                </a:solidFill>
              </a:defRPr>
            </a:lvl4pPr>
            <a:lvl5pPr lvl="4">
              <a:lnSpc>
                <a:spcPct val="100000"/>
              </a:lnSpc>
              <a:spcBef>
                <a:spcPts val="0"/>
              </a:spcBef>
              <a:spcAft>
                <a:spcPts val="0"/>
              </a:spcAft>
              <a:buNone/>
              <a:defRPr b="1" sz="1900">
                <a:solidFill>
                  <a:schemeClr val="lt1"/>
                </a:solidFill>
              </a:defRPr>
            </a:lvl5pPr>
            <a:lvl6pPr lvl="5">
              <a:lnSpc>
                <a:spcPct val="100000"/>
              </a:lnSpc>
              <a:spcBef>
                <a:spcPts val="0"/>
              </a:spcBef>
              <a:spcAft>
                <a:spcPts val="0"/>
              </a:spcAft>
              <a:buNone/>
              <a:defRPr b="1" sz="1900">
                <a:solidFill>
                  <a:schemeClr val="lt1"/>
                </a:solidFill>
              </a:defRPr>
            </a:lvl6pPr>
            <a:lvl7pPr lvl="6">
              <a:lnSpc>
                <a:spcPct val="100000"/>
              </a:lnSpc>
              <a:spcBef>
                <a:spcPts val="0"/>
              </a:spcBef>
              <a:spcAft>
                <a:spcPts val="0"/>
              </a:spcAft>
              <a:buNone/>
              <a:defRPr b="1" sz="1900">
                <a:solidFill>
                  <a:schemeClr val="lt1"/>
                </a:solidFill>
              </a:defRPr>
            </a:lvl7pPr>
            <a:lvl8pPr lvl="7">
              <a:lnSpc>
                <a:spcPct val="100000"/>
              </a:lnSpc>
              <a:spcBef>
                <a:spcPts val="0"/>
              </a:spcBef>
              <a:spcAft>
                <a:spcPts val="0"/>
              </a:spcAft>
              <a:buNone/>
              <a:defRPr b="1" sz="1900">
                <a:solidFill>
                  <a:schemeClr val="lt1"/>
                </a:solidFill>
              </a:defRPr>
            </a:lvl8pPr>
            <a:lvl9pPr lvl="8">
              <a:lnSpc>
                <a:spcPct val="100000"/>
              </a:lnSpc>
              <a:spcBef>
                <a:spcPts val="0"/>
              </a:spcBef>
              <a:spcAft>
                <a:spcPts val="0"/>
              </a:spcAft>
              <a:buNone/>
              <a:defRPr b="1" sz="1900">
                <a:solidFill>
                  <a:schemeClr val="lt1"/>
                </a:solidFill>
              </a:defRPr>
            </a:lvl9pPr>
          </a:lstStyle>
          <a:p/>
        </p:txBody>
      </p:sp>
      <p:sp>
        <p:nvSpPr>
          <p:cNvPr id="58" name="Google Shape;5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88225" y="383250"/>
            <a:ext cx="4198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9"/>
          <p:cNvCxnSpPr/>
          <p:nvPr/>
        </p:nvCxnSpPr>
        <p:spPr>
          <a:xfrm>
            <a:off x="101550" y="383100"/>
            <a:ext cx="0" cy="1136700"/>
          </a:xfrm>
          <a:prstGeom prst="straightConnector1">
            <a:avLst/>
          </a:prstGeom>
          <a:noFill/>
          <a:ln cap="flat" cmpd="sng" w="19050">
            <a:solidFill>
              <a:schemeClr val="dk2"/>
            </a:solidFill>
            <a:prstDash val="solid"/>
            <a:round/>
            <a:headEnd len="med" w="med" type="none"/>
            <a:tailEnd len="med" w="med" type="none"/>
          </a:ln>
        </p:spPr>
      </p:cxnSp>
      <p:sp>
        <p:nvSpPr>
          <p:cNvPr id="63" name="Google Shape;63;p9"/>
          <p:cNvSpPr txBox="1"/>
          <p:nvPr>
            <p:ph idx="1" type="subTitle"/>
          </p:nvPr>
        </p:nvSpPr>
        <p:spPr>
          <a:xfrm>
            <a:off x="4572000" y="799950"/>
            <a:ext cx="3566700" cy="11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p:txBody>
      </p:sp>
      <p:sp>
        <p:nvSpPr>
          <p:cNvPr id="64" name="Google Shape;64;p9"/>
          <p:cNvSpPr txBox="1"/>
          <p:nvPr>
            <p:ph type="title"/>
          </p:nvPr>
        </p:nvSpPr>
        <p:spPr>
          <a:xfrm>
            <a:off x="713225" y="1041931"/>
            <a:ext cx="383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66" name="Shape 66"/>
        <p:cNvGrpSpPr/>
        <p:nvPr/>
      </p:nvGrpSpPr>
      <p:grpSpPr>
        <a:xfrm>
          <a:off x="0" y="0"/>
          <a:ext cx="0" cy="0"/>
          <a:chOff x="0" y="0"/>
          <a:chExt cx="0" cy="0"/>
        </a:xfrm>
      </p:grpSpPr>
      <p:sp>
        <p:nvSpPr>
          <p:cNvPr id="67" name="Google Shape;67;p1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88225" y="383250"/>
            <a:ext cx="25671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10"/>
          <p:cNvCxnSpPr/>
          <p:nvPr/>
        </p:nvCxnSpPr>
        <p:spPr>
          <a:xfrm>
            <a:off x="101550" y="383100"/>
            <a:ext cx="0" cy="1136700"/>
          </a:xfrm>
          <a:prstGeom prst="straightConnector1">
            <a:avLst/>
          </a:prstGeom>
          <a:noFill/>
          <a:ln cap="flat" cmpd="sng" w="19050">
            <a:solidFill>
              <a:schemeClr val="dk2"/>
            </a:solidFill>
            <a:prstDash val="solid"/>
            <a:round/>
            <a:headEnd len="med" w="med" type="none"/>
            <a:tailEnd len="med" w="med" type="none"/>
          </a:ln>
        </p:spPr>
      </p:cxnSp>
      <p:sp>
        <p:nvSpPr>
          <p:cNvPr id="70" name="Google Shape;70;p10"/>
          <p:cNvSpPr txBox="1"/>
          <p:nvPr>
            <p:ph idx="1" type="subTitle"/>
          </p:nvPr>
        </p:nvSpPr>
        <p:spPr>
          <a:xfrm>
            <a:off x="4572000" y="799950"/>
            <a:ext cx="3566700" cy="11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p:txBody>
      </p:sp>
      <p:sp>
        <p:nvSpPr>
          <p:cNvPr id="71" name="Google Shape;71;p10"/>
          <p:cNvSpPr txBox="1"/>
          <p:nvPr>
            <p:ph type="title"/>
          </p:nvPr>
        </p:nvSpPr>
        <p:spPr>
          <a:xfrm>
            <a:off x="713225" y="1041931"/>
            <a:ext cx="383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theme" Target="../theme/theme1.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86AAE"/>
              </a:buClr>
              <a:buSzPts val="4300"/>
              <a:buFont typeface="Bebas Neue"/>
              <a:buNone/>
              <a:defRPr b="1" sz="4300">
                <a:solidFill>
                  <a:srgbClr val="486AAE"/>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6234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486AAE"/>
              </a:buClr>
              <a:buSzPts val="1800"/>
              <a:buFont typeface="Overpass"/>
              <a:buChar char="●"/>
              <a:defRPr sz="1800">
                <a:solidFill>
                  <a:srgbClr val="486AAE"/>
                </a:solidFill>
                <a:latin typeface="Overpass"/>
                <a:ea typeface="Overpass"/>
                <a:cs typeface="Overpass"/>
                <a:sym typeface="Overpass"/>
              </a:defRPr>
            </a:lvl1pPr>
            <a:lvl2pPr indent="-317500" lvl="1" marL="914400">
              <a:lnSpc>
                <a:spcPct val="115000"/>
              </a:lnSpc>
              <a:spcBef>
                <a:spcPts val="1600"/>
              </a:spcBef>
              <a:spcAft>
                <a:spcPts val="0"/>
              </a:spcAft>
              <a:buClr>
                <a:srgbClr val="486AAE"/>
              </a:buClr>
              <a:buSzPts val="1400"/>
              <a:buFont typeface="Overpass"/>
              <a:buChar char="○"/>
              <a:defRPr>
                <a:solidFill>
                  <a:srgbClr val="486AAE"/>
                </a:solidFill>
                <a:latin typeface="Overpass"/>
                <a:ea typeface="Overpass"/>
                <a:cs typeface="Overpass"/>
                <a:sym typeface="Overpass"/>
              </a:defRPr>
            </a:lvl2pPr>
            <a:lvl3pPr indent="-317500" lvl="2" marL="1371600">
              <a:lnSpc>
                <a:spcPct val="115000"/>
              </a:lnSpc>
              <a:spcBef>
                <a:spcPts val="1600"/>
              </a:spcBef>
              <a:spcAft>
                <a:spcPts val="0"/>
              </a:spcAft>
              <a:buClr>
                <a:srgbClr val="486AAE"/>
              </a:buClr>
              <a:buSzPts val="1400"/>
              <a:buFont typeface="Overpass"/>
              <a:buChar char="■"/>
              <a:defRPr>
                <a:solidFill>
                  <a:srgbClr val="486AAE"/>
                </a:solidFill>
                <a:latin typeface="Overpass"/>
                <a:ea typeface="Overpass"/>
                <a:cs typeface="Overpass"/>
                <a:sym typeface="Overpass"/>
              </a:defRPr>
            </a:lvl3pPr>
            <a:lvl4pPr indent="-317500" lvl="3" marL="1828800">
              <a:lnSpc>
                <a:spcPct val="115000"/>
              </a:lnSpc>
              <a:spcBef>
                <a:spcPts val="1600"/>
              </a:spcBef>
              <a:spcAft>
                <a:spcPts val="0"/>
              </a:spcAft>
              <a:buClr>
                <a:srgbClr val="486AAE"/>
              </a:buClr>
              <a:buSzPts val="1400"/>
              <a:buFont typeface="Overpass"/>
              <a:buChar char="●"/>
              <a:defRPr>
                <a:solidFill>
                  <a:srgbClr val="486AAE"/>
                </a:solidFill>
                <a:latin typeface="Overpass"/>
                <a:ea typeface="Overpass"/>
                <a:cs typeface="Overpass"/>
                <a:sym typeface="Overpass"/>
              </a:defRPr>
            </a:lvl4pPr>
            <a:lvl5pPr indent="-317500" lvl="4" marL="2286000">
              <a:lnSpc>
                <a:spcPct val="115000"/>
              </a:lnSpc>
              <a:spcBef>
                <a:spcPts val="1600"/>
              </a:spcBef>
              <a:spcAft>
                <a:spcPts val="0"/>
              </a:spcAft>
              <a:buClr>
                <a:srgbClr val="486AAE"/>
              </a:buClr>
              <a:buSzPts val="1400"/>
              <a:buFont typeface="Overpass"/>
              <a:buChar char="○"/>
              <a:defRPr>
                <a:solidFill>
                  <a:srgbClr val="486AAE"/>
                </a:solidFill>
                <a:latin typeface="Overpass"/>
                <a:ea typeface="Overpass"/>
                <a:cs typeface="Overpass"/>
                <a:sym typeface="Overpass"/>
              </a:defRPr>
            </a:lvl5pPr>
            <a:lvl6pPr indent="-317500" lvl="5" marL="2743200">
              <a:lnSpc>
                <a:spcPct val="115000"/>
              </a:lnSpc>
              <a:spcBef>
                <a:spcPts val="1600"/>
              </a:spcBef>
              <a:spcAft>
                <a:spcPts val="0"/>
              </a:spcAft>
              <a:buClr>
                <a:srgbClr val="486AAE"/>
              </a:buClr>
              <a:buSzPts val="1400"/>
              <a:buFont typeface="Overpass"/>
              <a:buChar char="■"/>
              <a:defRPr>
                <a:solidFill>
                  <a:srgbClr val="486AAE"/>
                </a:solidFill>
                <a:latin typeface="Overpass"/>
                <a:ea typeface="Overpass"/>
                <a:cs typeface="Overpass"/>
                <a:sym typeface="Overpass"/>
              </a:defRPr>
            </a:lvl6pPr>
            <a:lvl7pPr indent="-317500" lvl="6" marL="3200400">
              <a:lnSpc>
                <a:spcPct val="115000"/>
              </a:lnSpc>
              <a:spcBef>
                <a:spcPts val="1600"/>
              </a:spcBef>
              <a:spcAft>
                <a:spcPts val="0"/>
              </a:spcAft>
              <a:buClr>
                <a:srgbClr val="486AAE"/>
              </a:buClr>
              <a:buSzPts val="1400"/>
              <a:buFont typeface="Overpass"/>
              <a:buChar char="●"/>
              <a:defRPr>
                <a:solidFill>
                  <a:srgbClr val="486AAE"/>
                </a:solidFill>
                <a:latin typeface="Overpass"/>
                <a:ea typeface="Overpass"/>
                <a:cs typeface="Overpass"/>
                <a:sym typeface="Overpass"/>
              </a:defRPr>
            </a:lvl7pPr>
            <a:lvl8pPr indent="-317500" lvl="7" marL="3657600">
              <a:lnSpc>
                <a:spcPct val="115000"/>
              </a:lnSpc>
              <a:spcBef>
                <a:spcPts val="1600"/>
              </a:spcBef>
              <a:spcAft>
                <a:spcPts val="0"/>
              </a:spcAft>
              <a:buClr>
                <a:srgbClr val="486AAE"/>
              </a:buClr>
              <a:buSzPts val="1400"/>
              <a:buFont typeface="Overpass"/>
              <a:buChar char="○"/>
              <a:defRPr>
                <a:solidFill>
                  <a:srgbClr val="486AAE"/>
                </a:solidFill>
                <a:latin typeface="Overpass"/>
                <a:ea typeface="Overpass"/>
                <a:cs typeface="Overpass"/>
                <a:sym typeface="Overpass"/>
              </a:defRPr>
            </a:lvl8pPr>
            <a:lvl9pPr indent="-317500" lvl="8" marL="4114800">
              <a:lnSpc>
                <a:spcPct val="115000"/>
              </a:lnSpc>
              <a:spcBef>
                <a:spcPts val="1600"/>
              </a:spcBef>
              <a:spcAft>
                <a:spcPts val="1600"/>
              </a:spcAft>
              <a:buClr>
                <a:srgbClr val="486AAE"/>
              </a:buClr>
              <a:buSzPts val="1400"/>
              <a:buFont typeface="Overpass"/>
              <a:buChar char="■"/>
              <a:defRPr>
                <a:solidFill>
                  <a:srgbClr val="486AAE"/>
                </a:solidFill>
                <a:latin typeface="Overpass"/>
                <a:ea typeface="Overpass"/>
                <a:cs typeface="Overpass"/>
                <a:sym typeface="Overpas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86AAE"/>
                </a:solidFill>
                <a:latin typeface="Overpass"/>
                <a:ea typeface="Overpass"/>
                <a:cs typeface="Overpass"/>
                <a:sym typeface="Overpass"/>
              </a:defRPr>
            </a:lvl1pPr>
            <a:lvl2pPr lvl="1" algn="r">
              <a:buNone/>
              <a:defRPr sz="1300">
                <a:solidFill>
                  <a:srgbClr val="486AAE"/>
                </a:solidFill>
                <a:latin typeface="Overpass"/>
                <a:ea typeface="Overpass"/>
                <a:cs typeface="Overpass"/>
                <a:sym typeface="Overpass"/>
              </a:defRPr>
            </a:lvl2pPr>
            <a:lvl3pPr lvl="2" algn="r">
              <a:buNone/>
              <a:defRPr sz="1300">
                <a:solidFill>
                  <a:srgbClr val="486AAE"/>
                </a:solidFill>
                <a:latin typeface="Overpass"/>
                <a:ea typeface="Overpass"/>
                <a:cs typeface="Overpass"/>
                <a:sym typeface="Overpass"/>
              </a:defRPr>
            </a:lvl3pPr>
            <a:lvl4pPr lvl="3" algn="r">
              <a:buNone/>
              <a:defRPr sz="1300">
                <a:solidFill>
                  <a:srgbClr val="486AAE"/>
                </a:solidFill>
                <a:latin typeface="Overpass"/>
                <a:ea typeface="Overpass"/>
                <a:cs typeface="Overpass"/>
                <a:sym typeface="Overpass"/>
              </a:defRPr>
            </a:lvl4pPr>
            <a:lvl5pPr lvl="4" algn="r">
              <a:buNone/>
              <a:defRPr sz="1300">
                <a:solidFill>
                  <a:srgbClr val="486AAE"/>
                </a:solidFill>
                <a:latin typeface="Overpass"/>
                <a:ea typeface="Overpass"/>
                <a:cs typeface="Overpass"/>
                <a:sym typeface="Overpass"/>
              </a:defRPr>
            </a:lvl5pPr>
            <a:lvl6pPr lvl="5" algn="r">
              <a:buNone/>
              <a:defRPr sz="1300">
                <a:solidFill>
                  <a:srgbClr val="486AAE"/>
                </a:solidFill>
                <a:latin typeface="Overpass"/>
                <a:ea typeface="Overpass"/>
                <a:cs typeface="Overpass"/>
                <a:sym typeface="Overpass"/>
              </a:defRPr>
            </a:lvl6pPr>
            <a:lvl7pPr lvl="6" algn="r">
              <a:buNone/>
              <a:defRPr sz="1300">
                <a:solidFill>
                  <a:srgbClr val="486AAE"/>
                </a:solidFill>
                <a:latin typeface="Overpass"/>
                <a:ea typeface="Overpass"/>
                <a:cs typeface="Overpass"/>
                <a:sym typeface="Overpass"/>
              </a:defRPr>
            </a:lvl7pPr>
            <a:lvl8pPr lvl="7" algn="r">
              <a:buNone/>
              <a:defRPr sz="1300">
                <a:solidFill>
                  <a:srgbClr val="486AAE"/>
                </a:solidFill>
                <a:latin typeface="Overpass"/>
                <a:ea typeface="Overpass"/>
                <a:cs typeface="Overpass"/>
                <a:sym typeface="Overpass"/>
              </a:defRPr>
            </a:lvl8pPr>
            <a:lvl9pPr lvl="8" algn="r">
              <a:buNone/>
              <a:defRPr sz="1300">
                <a:solidFill>
                  <a:srgbClr val="486AAE"/>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Lst>
  <mc:AlternateContent>
    <mc:Choice Requires="p14">
      <p:transition spd="slow" p14:dur="1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3"/>
          <p:cNvSpPr txBox="1"/>
          <p:nvPr>
            <p:ph type="ctrTitle"/>
          </p:nvPr>
        </p:nvSpPr>
        <p:spPr>
          <a:xfrm>
            <a:off x="2116650" y="1694175"/>
            <a:ext cx="4910700" cy="7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en" sz="2400">
                <a:latin typeface="Overpass Black"/>
                <a:ea typeface="Overpass Black"/>
                <a:cs typeface="Overpass Black"/>
                <a:sym typeface="Overpass Black"/>
              </a:rPr>
              <a:t>Tata Motors: Can the turnaround plan improve performance</a:t>
            </a:r>
            <a:endParaRPr b="0" sz="2400">
              <a:latin typeface="Overpass Black"/>
              <a:ea typeface="Overpass Black"/>
              <a:cs typeface="Overpass Black"/>
              <a:sym typeface="Overpass Black"/>
            </a:endParaRPr>
          </a:p>
        </p:txBody>
      </p:sp>
      <p:sp>
        <p:nvSpPr>
          <p:cNvPr id="529" name="Google Shape;529;p63"/>
          <p:cNvSpPr txBox="1"/>
          <p:nvPr/>
        </p:nvSpPr>
        <p:spPr>
          <a:xfrm>
            <a:off x="1818300" y="575450"/>
            <a:ext cx="5507400" cy="11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chemeClr val="dk1"/>
                </a:solidFill>
                <a:latin typeface="Bebas Neue"/>
                <a:ea typeface="Bebas Neue"/>
                <a:cs typeface="Bebas Neue"/>
                <a:sym typeface="Bebas Neue"/>
              </a:rPr>
              <a:t>Case Study 3</a:t>
            </a:r>
            <a:endParaRPr sz="1800">
              <a:solidFill>
                <a:srgbClr val="486AAE"/>
              </a:solidFill>
              <a:latin typeface="Overpass"/>
              <a:ea typeface="Overpass"/>
              <a:cs typeface="Overpass"/>
              <a:sym typeface="Overpass"/>
            </a:endParaRPr>
          </a:p>
        </p:txBody>
      </p:sp>
      <p:sp>
        <p:nvSpPr>
          <p:cNvPr id="530" name="Google Shape;530;p63"/>
          <p:cNvSpPr txBox="1"/>
          <p:nvPr>
            <p:ph idx="1" type="subTitle"/>
          </p:nvPr>
        </p:nvSpPr>
        <p:spPr>
          <a:xfrm>
            <a:off x="2364775" y="2571750"/>
            <a:ext cx="4417800" cy="257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GEE - 1MEIC03 - G24</a:t>
            </a:r>
            <a:endParaRPr b="1">
              <a:latin typeface="Overpass"/>
              <a:ea typeface="Overpass"/>
              <a:cs typeface="Overpass"/>
              <a:sym typeface="Overpass"/>
            </a:endParaRPr>
          </a:p>
          <a:p>
            <a:pPr indent="0" lvl="0" marL="0" rtl="0" algn="ctr">
              <a:spcBef>
                <a:spcPts val="0"/>
              </a:spcBef>
              <a:spcAft>
                <a:spcPts val="0"/>
              </a:spcAft>
              <a:buNone/>
            </a:pPr>
            <a:r>
              <a:rPr lang="en"/>
              <a:t>Ana Rita Oliveira - up202004155</a:t>
            </a:r>
            <a:endParaRPr/>
          </a:p>
          <a:p>
            <a:pPr indent="0" lvl="0" marL="0" rtl="0" algn="ctr">
              <a:spcBef>
                <a:spcPts val="0"/>
              </a:spcBef>
              <a:spcAft>
                <a:spcPts val="0"/>
              </a:spcAft>
              <a:buNone/>
            </a:pPr>
            <a:r>
              <a:rPr lang="en"/>
              <a:t>André Soares - up202004161</a:t>
            </a:r>
            <a:endParaRPr/>
          </a:p>
          <a:p>
            <a:pPr indent="0" lvl="0" marL="0" rtl="0" algn="ctr">
              <a:spcBef>
                <a:spcPts val="0"/>
              </a:spcBef>
              <a:spcAft>
                <a:spcPts val="0"/>
              </a:spcAft>
              <a:buNone/>
            </a:pPr>
            <a:r>
              <a:rPr lang="en"/>
              <a:t>Diogo Fonte - up202004175</a:t>
            </a:r>
            <a:endParaRPr/>
          </a:p>
          <a:p>
            <a:pPr indent="0" lvl="0" marL="0" rtl="0" algn="ctr">
              <a:spcBef>
                <a:spcPts val="0"/>
              </a:spcBef>
              <a:spcAft>
                <a:spcPts val="0"/>
              </a:spcAft>
              <a:buNone/>
            </a:pPr>
            <a:r>
              <a:rPr lang="en"/>
              <a:t>Milena Gouveia - up202008862</a:t>
            </a:r>
            <a:endParaRPr/>
          </a:p>
          <a:p>
            <a:pPr indent="0" lvl="0" marL="0" rtl="0" algn="ctr">
              <a:spcBef>
                <a:spcPts val="0"/>
              </a:spcBef>
              <a:spcAft>
                <a:spcPts val="0"/>
              </a:spcAft>
              <a:buNone/>
            </a:pPr>
            <a:r>
              <a:rPr lang="en"/>
              <a:t>Luís Cabral - up202006464</a:t>
            </a:r>
            <a:endParaRPr/>
          </a:p>
        </p:txBody>
      </p:sp>
      <p:pic>
        <p:nvPicPr>
          <p:cNvPr id="531" name="Google Shape;531;p63"/>
          <p:cNvPicPr preferRelativeResize="0"/>
          <p:nvPr/>
        </p:nvPicPr>
        <p:blipFill>
          <a:blip r:embed="rId3">
            <a:alphaModFix/>
          </a:blip>
          <a:stretch>
            <a:fillRect/>
          </a:stretch>
        </p:blipFill>
        <p:spPr>
          <a:xfrm>
            <a:off x="313244" y="15750"/>
            <a:ext cx="2371650" cy="2371650"/>
          </a:xfrm>
          <a:prstGeom prst="rect">
            <a:avLst/>
          </a:prstGeom>
          <a:noFill/>
          <a:ln>
            <a:noFill/>
          </a:ln>
        </p:spPr>
      </p:pic>
      <p:pic>
        <p:nvPicPr>
          <p:cNvPr id="532" name="Google Shape;532;p63"/>
          <p:cNvPicPr preferRelativeResize="0"/>
          <p:nvPr/>
        </p:nvPicPr>
        <p:blipFill>
          <a:blip r:embed="rId3">
            <a:alphaModFix/>
          </a:blip>
          <a:stretch>
            <a:fillRect/>
          </a:stretch>
        </p:blipFill>
        <p:spPr>
          <a:xfrm flipH="1">
            <a:off x="6460894" y="15750"/>
            <a:ext cx="2371650" cy="2371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aphicFrame>
        <p:nvGraphicFramePr>
          <p:cNvPr id="747" name="Google Shape;747;p72"/>
          <p:cNvGraphicFramePr/>
          <p:nvPr/>
        </p:nvGraphicFramePr>
        <p:xfrm>
          <a:off x="854938" y="3333075"/>
          <a:ext cx="3000000" cy="3000000"/>
        </p:xfrm>
        <a:graphic>
          <a:graphicData uri="http://schemas.openxmlformats.org/drawingml/2006/table">
            <a:tbl>
              <a:tblPr>
                <a:noFill/>
                <a:tableStyleId>{30937E9B-24D7-4E35-9243-DDFAB8F3569D}</a:tableStyleId>
              </a:tblPr>
              <a:tblGrid>
                <a:gridCol w="2290350"/>
                <a:gridCol w="821075"/>
                <a:gridCol w="859975"/>
                <a:gridCol w="872150"/>
                <a:gridCol w="861050"/>
                <a:gridCol w="858375"/>
                <a:gridCol w="871125"/>
              </a:tblGrid>
              <a:tr h="493375">
                <a:tc>
                  <a:txBody>
                    <a:bodyPr/>
                    <a:lstStyle/>
                    <a:p>
                      <a:pPr indent="0" lvl="0" marL="0" rtl="0" algn="l">
                        <a:spcBef>
                          <a:spcPts val="0"/>
                        </a:spcBef>
                        <a:spcAft>
                          <a:spcPts val="0"/>
                        </a:spcAft>
                        <a:buNone/>
                      </a:pPr>
                      <a:r>
                        <a:rPr b="1" lang="en" sz="900"/>
                        <a:t>Fiscal year ended March 31 (in ₹ millions)</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2013</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2014</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2015</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2016</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2017</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2018</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54275">
                <a:tc>
                  <a:txBody>
                    <a:bodyPr/>
                    <a:lstStyle/>
                    <a:p>
                      <a:pPr indent="0" lvl="0" marL="0" rtl="0" algn="l">
                        <a:spcBef>
                          <a:spcPts val="0"/>
                        </a:spcBef>
                        <a:spcAft>
                          <a:spcPts val="0"/>
                        </a:spcAft>
                        <a:buNone/>
                      </a:pPr>
                      <a:r>
                        <a:rPr b="1" lang="en" sz="900"/>
                        <a:t>Cash from Operating Activities</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221,626</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361,917</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355,317</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378,995</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301,993</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236,135</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52400">
                <a:tc>
                  <a:txBody>
                    <a:bodyPr/>
                    <a:lstStyle/>
                    <a:p>
                      <a:pPr indent="0" lvl="0" marL="0" rtl="0" algn="l">
                        <a:spcBef>
                          <a:spcPts val="0"/>
                        </a:spcBef>
                        <a:spcAft>
                          <a:spcPts val="0"/>
                        </a:spcAft>
                        <a:buNone/>
                      </a:pPr>
                      <a:r>
                        <a:rPr b="1" lang="en" sz="900"/>
                        <a:t>Cash from Investing Activities</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(234,194)</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(298,930)</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(348,672)</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(375,044)</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(380,799)</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(262,016)</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54275">
                <a:tc>
                  <a:txBody>
                    <a:bodyPr/>
                    <a:lstStyle/>
                    <a:p>
                      <a:pPr indent="0" lvl="0" marL="0" rtl="0" algn="l">
                        <a:spcBef>
                          <a:spcPts val="0"/>
                        </a:spcBef>
                        <a:spcAft>
                          <a:spcPts val="0"/>
                        </a:spcAft>
                        <a:buNone/>
                      </a:pPr>
                      <a:r>
                        <a:rPr b="1" lang="en" sz="900"/>
                        <a:t>Capital Expenditures</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(188,626)</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(269,751)</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(319,622)</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(315,030)</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(304,669)</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(350,789)</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bl>
          </a:graphicData>
        </a:graphic>
      </p:graphicFrame>
      <p:sp>
        <p:nvSpPr>
          <p:cNvPr id="748" name="Google Shape;748;p72"/>
          <p:cNvSpPr txBox="1"/>
          <p:nvPr>
            <p:ph idx="1" type="subTitle"/>
          </p:nvPr>
        </p:nvSpPr>
        <p:spPr>
          <a:xfrm>
            <a:off x="4573150" y="1706600"/>
            <a:ext cx="3756900" cy="3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Investing Activities</a:t>
            </a:r>
            <a:endParaRPr b="1">
              <a:latin typeface="Overpass"/>
              <a:ea typeface="Overpass"/>
              <a:cs typeface="Overpass"/>
              <a:sym typeface="Overpass"/>
            </a:endParaRPr>
          </a:p>
        </p:txBody>
      </p:sp>
      <p:sp>
        <p:nvSpPr>
          <p:cNvPr id="749" name="Google Shape;749;p72"/>
          <p:cNvSpPr txBox="1"/>
          <p:nvPr>
            <p:ph idx="1" type="subTitle"/>
          </p:nvPr>
        </p:nvSpPr>
        <p:spPr>
          <a:xfrm>
            <a:off x="814000" y="1706600"/>
            <a:ext cx="3756900" cy="3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Operating Activities</a:t>
            </a:r>
            <a:endParaRPr b="1">
              <a:latin typeface="Overpass"/>
              <a:ea typeface="Overpass"/>
              <a:cs typeface="Overpass"/>
              <a:sym typeface="Overpass"/>
            </a:endParaRPr>
          </a:p>
        </p:txBody>
      </p:sp>
      <p:sp>
        <p:nvSpPr>
          <p:cNvPr id="750" name="Google Shape;750;p72"/>
          <p:cNvSpPr txBox="1"/>
          <p:nvPr>
            <p:ph idx="4294967295" type="subTitle"/>
          </p:nvPr>
        </p:nvSpPr>
        <p:spPr>
          <a:xfrm>
            <a:off x="991750" y="1975275"/>
            <a:ext cx="3401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rPr>
              <a:t>Cash from operating activities showed an overall steady increase up until 2016, but from 2017 onward, there is a clear decline. Some of the causes for this decrease could be negative accounts receivable, decline of net income, negative changes in working capital, etc.</a:t>
            </a:r>
            <a:endParaRPr sz="1100">
              <a:solidFill>
                <a:schemeClr val="dk1"/>
              </a:solidFill>
            </a:endParaRPr>
          </a:p>
          <a:p>
            <a:pPr indent="0" lvl="0" marL="0" rtl="0" algn="ctr">
              <a:spcBef>
                <a:spcPts val="0"/>
              </a:spcBef>
              <a:spcAft>
                <a:spcPts val="1600"/>
              </a:spcAft>
              <a:buNone/>
            </a:pPr>
            <a:r>
              <a:t/>
            </a:r>
            <a:endParaRPr sz="1100">
              <a:solidFill>
                <a:schemeClr val="dk1"/>
              </a:solidFill>
            </a:endParaRPr>
          </a:p>
        </p:txBody>
      </p:sp>
      <p:sp>
        <p:nvSpPr>
          <p:cNvPr id="751" name="Google Shape;751;p72"/>
          <p:cNvSpPr txBox="1"/>
          <p:nvPr>
            <p:ph type="title"/>
          </p:nvPr>
        </p:nvSpPr>
        <p:spPr>
          <a:xfrm>
            <a:off x="332225" y="660931"/>
            <a:ext cx="383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Exhibit 8</a:t>
            </a:r>
            <a:endParaRPr/>
          </a:p>
        </p:txBody>
      </p:sp>
      <p:sp>
        <p:nvSpPr>
          <p:cNvPr id="752" name="Google Shape;752;p72"/>
          <p:cNvSpPr txBox="1"/>
          <p:nvPr>
            <p:ph idx="4294967295" type="subTitle"/>
          </p:nvPr>
        </p:nvSpPr>
        <p:spPr>
          <a:xfrm>
            <a:off x="4750900" y="1975275"/>
            <a:ext cx="3401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rPr>
              <a:t>Significant capital expenditures have been a consistent trend, with outflows increasing from ₹188,626 million in 2013 to ₹350,789 million in 2018. This reflects ongoing investments in fixed assets and intangibles, potentially for growth and modernization.</a:t>
            </a:r>
            <a:endParaRPr sz="1100">
              <a:solidFill>
                <a:schemeClr val="dk1"/>
              </a:solidFill>
            </a:endParaRPr>
          </a:p>
          <a:p>
            <a:pPr indent="0" lvl="0" marL="0" rtl="0" algn="ctr">
              <a:spcBef>
                <a:spcPts val="0"/>
              </a:spcBef>
              <a:spcAft>
                <a:spcPts val="1600"/>
              </a:spcAft>
              <a:buNone/>
            </a:pPr>
            <a:r>
              <a:t/>
            </a:r>
            <a:endParaRPr sz="1100">
              <a:solidFill>
                <a:schemeClr val="dk1"/>
              </a:solidFill>
            </a:endParaRPr>
          </a:p>
        </p:txBody>
      </p:sp>
      <p:sp>
        <p:nvSpPr>
          <p:cNvPr id="753" name="Google Shape;753;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graphicFrame>
        <p:nvGraphicFramePr>
          <p:cNvPr id="758" name="Google Shape;758;p73"/>
          <p:cNvGraphicFramePr/>
          <p:nvPr/>
        </p:nvGraphicFramePr>
        <p:xfrm>
          <a:off x="854938" y="3333075"/>
          <a:ext cx="3000000" cy="3000000"/>
        </p:xfrm>
        <a:graphic>
          <a:graphicData uri="http://schemas.openxmlformats.org/drawingml/2006/table">
            <a:tbl>
              <a:tblPr>
                <a:noFill/>
                <a:tableStyleId>{30937E9B-24D7-4E35-9243-DDFAB8F3569D}</a:tableStyleId>
              </a:tblPr>
              <a:tblGrid>
                <a:gridCol w="1813825"/>
                <a:gridCol w="784750"/>
                <a:gridCol w="806425"/>
                <a:gridCol w="797325"/>
                <a:gridCol w="779225"/>
                <a:gridCol w="805625"/>
                <a:gridCol w="817750"/>
                <a:gridCol w="829125"/>
              </a:tblGrid>
              <a:tr h="485425">
                <a:tc>
                  <a:txBody>
                    <a:bodyPr/>
                    <a:lstStyle/>
                    <a:p>
                      <a:pPr indent="0" lvl="0" marL="0" rtl="0" algn="l">
                        <a:spcBef>
                          <a:spcPts val="0"/>
                        </a:spcBef>
                        <a:spcAft>
                          <a:spcPts val="0"/>
                        </a:spcAft>
                        <a:buNone/>
                      </a:pPr>
                      <a:r>
                        <a:rPr b="1" lang="en" sz="900"/>
                        <a:t>Fiscal year ended March 31 (in ₹ millions)</a:t>
                      </a:r>
                      <a:endParaRPr b="1" sz="9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2012</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2013</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2014</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2015</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2016</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2017</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2018</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48450">
                <a:tc>
                  <a:txBody>
                    <a:bodyPr/>
                    <a:lstStyle/>
                    <a:p>
                      <a:pPr indent="0" lvl="0" marL="0" rtl="0" algn="l">
                        <a:spcBef>
                          <a:spcPts val="0"/>
                        </a:spcBef>
                        <a:spcAft>
                          <a:spcPts val="0"/>
                        </a:spcAft>
                        <a:buNone/>
                      </a:pPr>
                      <a:r>
                        <a:rPr b="1" lang="en" sz="900"/>
                        <a:t>Total Assets</a:t>
                      </a:r>
                      <a:endParaRPr b="1" sz="9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1,449,312</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1,703,782</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2,199,983</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2,381,437</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2,671,412</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2,737,544</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3,313,505</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72025">
                <a:tc>
                  <a:txBody>
                    <a:bodyPr/>
                    <a:lstStyle/>
                    <a:p>
                      <a:pPr indent="0" lvl="0" marL="0" rtl="0" algn="l">
                        <a:spcBef>
                          <a:spcPts val="0"/>
                        </a:spcBef>
                        <a:spcAft>
                          <a:spcPts val="0"/>
                        </a:spcAft>
                        <a:buNone/>
                      </a:pPr>
                      <a:r>
                        <a:rPr b="1" lang="en" sz="900"/>
                        <a:t>Total Liabilities</a:t>
                      </a:r>
                      <a:endParaRPr b="1" sz="9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1,122,327</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1,327,409</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1,543,949</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1,828,711</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1,881,887</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2,156,925</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2,359,226</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48450">
                <a:tc>
                  <a:txBody>
                    <a:bodyPr/>
                    <a:lstStyle/>
                    <a:p>
                      <a:pPr indent="0" lvl="0" marL="0" rtl="0" algn="l">
                        <a:spcBef>
                          <a:spcPts val="0"/>
                        </a:spcBef>
                        <a:spcAft>
                          <a:spcPts val="0"/>
                        </a:spcAft>
                        <a:buNone/>
                      </a:pPr>
                      <a:r>
                        <a:rPr b="1" lang="en" sz="900"/>
                        <a:t>Total Equity</a:t>
                      </a:r>
                      <a:endParaRPr b="1" sz="9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326,985</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376,373</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656,035</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552,726</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789,524</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580,619</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954,279</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bl>
          </a:graphicData>
        </a:graphic>
      </p:graphicFrame>
      <p:sp>
        <p:nvSpPr>
          <p:cNvPr id="759" name="Google Shape;759;p73"/>
          <p:cNvSpPr txBox="1"/>
          <p:nvPr>
            <p:ph idx="1" type="subTitle"/>
          </p:nvPr>
        </p:nvSpPr>
        <p:spPr>
          <a:xfrm>
            <a:off x="6294800" y="1782800"/>
            <a:ext cx="2035200" cy="3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Equity</a:t>
            </a:r>
            <a:endParaRPr b="1">
              <a:latin typeface="Overpass"/>
              <a:ea typeface="Overpass"/>
              <a:cs typeface="Overpass"/>
              <a:sym typeface="Overpass"/>
            </a:endParaRPr>
          </a:p>
        </p:txBody>
      </p:sp>
      <p:sp>
        <p:nvSpPr>
          <p:cNvPr id="760" name="Google Shape;760;p73"/>
          <p:cNvSpPr txBox="1"/>
          <p:nvPr>
            <p:ph idx="4294967295" type="subTitle"/>
          </p:nvPr>
        </p:nvSpPr>
        <p:spPr>
          <a:xfrm>
            <a:off x="6294800" y="2009250"/>
            <a:ext cx="20352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rPr>
              <a:t>The equity shows some fluctuations between years, </a:t>
            </a:r>
            <a:r>
              <a:rPr lang="en" sz="1100">
                <a:solidFill>
                  <a:schemeClr val="dk1"/>
                </a:solidFill>
              </a:rPr>
              <a:t>increasing up until 2014 and in the subsequent years alternating between increase and decrease.</a:t>
            </a:r>
            <a:endParaRPr sz="1100">
              <a:solidFill>
                <a:schemeClr val="dk1"/>
              </a:solidFill>
            </a:endParaRPr>
          </a:p>
          <a:p>
            <a:pPr indent="0" lvl="0" marL="0" rtl="0" algn="ctr">
              <a:spcBef>
                <a:spcPts val="0"/>
              </a:spcBef>
              <a:spcAft>
                <a:spcPts val="1600"/>
              </a:spcAft>
              <a:buNone/>
            </a:pPr>
            <a:r>
              <a:t/>
            </a:r>
            <a:endParaRPr sz="1100">
              <a:solidFill>
                <a:schemeClr val="dk1"/>
              </a:solidFill>
            </a:endParaRPr>
          </a:p>
        </p:txBody>
      </p:sp>
      <p:sp>
        <p:nvSpPr>
          <p:cNvPr id="761" name="Google Shape;761;p73"/>
          <p:cNvSpPr txBox="1"/>
          <p:nvPr>
            <p:ph idx="1" type="subTitle"/>
          </p:nvPr>
        </p:nvSpPr>
        <p:spPr>
          <a:xfrm>
            <a:off x="3554400" y="1782800"/>
            <a:ext cx="2035200" cy="3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Liabilities</a:t>
            </a:r>
            <a:endParaRPr b="1">
              <a:latin typeface="Overpass"/>
              <a:ea typeface="Overpass"/>
              <a:cs typeface="Overpass"/>
              <a:sym typeface="Overpass"/>
            </a:endParaRPr>
          </a:p>
        </p:txBody>
      </p:sp>
      <p:sp>
        <p:nvSpPr>
          <p:cNvPr id="762" name="Google Shape;762;p73"/>
          <p:cNvSpPr txBox="1"/>
          <p:nvPr>
            <p:ph idx="4294967295" type="subTitle"/>
          </p:nvPr>
        </p:nvSpPr>
        <p:spPr>
          <a:xfrm>
            <a:off x="3554400" y="2085450"/>
            <a:ext cx="20352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solidFill>
                  <a:schemeClr val="dk1"/>
                </a:solidFill>
              </a:rPr>
              <a:t>Liabilities have also grown, with short and long-term debt having a significant increase.</a:t>
            </a:r>
            <a:endParaRPr sz="1100">
              <a:solidFill>
                <a:schemeClr val="dk1"/>
              </a:solidFill>
            </a:endParaRPr>
          </a:p>
        </p:txBody>
      </p:sp>
      <p:sp>
        <p:nvSpPr>
          <p:cNvPr id="763" name="Google Shape;763;p73"/>
          <p:cNvSpPr txBox="1"/>
          <p:nvPr>
            <p:ph idx="1" type="subTitle"/>
          </p:nvPr>
        </p:nvSpPr>
        <p:spPr>
          <a:xfrm>
            <a:off x="814000" y="1782800"/>
            <a:ext cx="2035200" cy="3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Assets</a:t>
            </a:r>
            <a:endParaRPr b="1">
              <a:latin typeface="Overpass"/>
              <a:ea typeface="Overpass"/>
              <a:cs typeface="Overpass"/>
              <a:sym typeface="Overpass"/>
            </a:endParaRPr>
          </a:p>
        </p:txBody>
      </p:sp>
      <p:sp>
        <p:nvSpPr>
          <p:cNvPr id="764" name="Google Shape;764;p73"/>
          <p:cNvSpPr txBox="1"/>
          <p:nvPr>
            <p:ph idx="4294967295" type="subTitle"/>
          </p:nvPr>
        </p:nvSpPr>
        <p:spPr>
          <a:xfrm>
            <a:off x="555400" y="2009250"/>
            <a:ext cx="25524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100">
                <a:solidFill>
                  <a:schemeClr val="dk1"/>
                </a:solidFill>
              </a:rPr>
              <a:t>Total assets have grown, with </a:t>
            </a:r>
            <a:r>
              <a:rPr lang="en" sz="1100">
                <a:solidFill>
                  <a:schemeClr val="dk1"/>
                </a:solidFill>
              </a:rPr>
              <a:t>significant increases in cash and short-term investments. However, accounts receivable and inventories also increased, suggesting higher sales, but also higher dues and stock.</a:t>
            </a:r>
            <a:endParaRPr sz="1100">
              <a:solidFill>
                <a:schemeClr val="dk1"/>
              </a:solidFill>
            </a:endParaRPr>
          </a:p>
        </p:txBody>
      </p:sp>
      <p:sp>
        <p:nvSpPr>
          <p:cNvPr id="765" name="Google Shape;765;p73"/>
          <p:cNvSpPr txBox="1"/>
          <p:nvPr>
            <p:ph type="title"/>
          </p:nvPr>
        </p:nvSpPr>
        <p:spPr>
          <a:xfrm>
            <a:off x="332225" y="660931"/>
            <a:ext cx="383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Exhibit 9</a:t>
            </a:r>
            <a:endParaRPr/>
          </a:p>
        </p:txBody>
      </p:sp>
      <p:sp>
        <p:nvSpPr>
          <p:cNvPr id="766" name="Google Shape;766;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4"/>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4</a:t>
            </a:r>
            <a:endParaRPr b="1"/>
          </a:p>
        </p:txBody>
      </p:sp>
      <p:sp>
        <p:nvSpPr>
          <p:cNvPr id="772" name="Google Shape;772;p74"/>
          <p:cNvSpPr txBox="1"/>
          <p:nvPr>
            <p:ph idx="1" type="subTitle"/>
          </p:nvPr>
        </p:nvSpPr>
        <p:spPr>
          <a:xfrm>
            <a:off x="4129350" y="2004025"/>
            <a:ext cx="5014800" cy="113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700"/>
              <a:t>Economic and </a:t>
            </a:r>
            <a:r>
              <a:rPr b="1" lang="en" sz="2700"/>
              <a:t>Financial</a:t>
            </a:r>
            <a:r>
              <a:rPr b="1" lang="en" sz="2700"/>
              <a:t> Evolution of Tata Motors</a:t>
            </a:r>
            <a:endParaRPr b="1" sz="2700"/>
          </a:p>
        </p:txBody>
      </p:sp>
      <p:pic>
        <p:nvPicPr>
          <p:cNvPr id="773" name="Google Shape;773;p74"/>
          <p:cNvPicPr preferRelativeResize="0"/>
          <p:nvPr/>
        </p:nvPicPr>
        <p:blipFill>
          <a:blip r:embed="rId3">
            <a:alphaModFix/>
          </a:blip>
          <a:stretch>
            <a:fillRect/>
          </a:stretch>
        </p:blipFill>
        <p:spPr>
          <a:xfrm>
            <a:off x="2957383" y="821840"/>
            <a:ext cx="1171974" cy="1074925"/>
          </a:xfrm>
          <a:prstGeom prst="rect">
            <a:avLst/>
          </a:prstGeom>
          <a:noFill/>
          <a:ln>
            <a:noFill/>
          </a:ln>
        </p:spPr>
      </p:pic>
      <p:sp>
        <p:nvSpPr>
          <p:cNvPr id="774" name="Google Shape;774;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5"/>
          <p:cNvSpPr txBox="1"/>
          <p:nvPr>
            <p:ph type="title"/>
          </p:nvPr>
        </p:nvSpPr>
        <p:spPr>
          <a:xfrm>
            <a:off x="344525" y="442700"/>
            <a:ext cx="4649100" cy="5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Profitability analysis</a:t>
            </a:r>
            <a:endParaRPr/>
          </a:p>
        </p:txBody>
      </p:sp>
      <p:sp>
        <p:nvSpPr>
          <p:cNvPr id="780" name="Google Shape;780;p75"/>
          <p:cNvSpPr txBox="1"/>
          <p:nvPr>
            <p:ph idx="1" type="subTitle"/>
          </p:nvPr>
        </p:nvSpPr>
        <p:spPr>
          <a:xfrm>
            <a:off x="5374550" y="3049276"/>
            <a:ext cx="13788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Overpass"/>
                <a:ea typeface="Overpass"/>
                <a:cs typeface="Overpass"/>
                <a:sym typeface="Overpass"/>
              </a:rPr>
              <a:t>EBITDA Margin</a:t>
            </a:r>
            <a:endParaRPr sz="1700">
              <a:latin typeface="Overpass"/>
              <a:ea typeface="Overpass"/>
              <a:cs typeface="Overpass"/>
              <a:sym typeface="Overpass"/>
            </a:endParaRPr>
          </a:p>
        </p:txBody>
      </p:sp>
      <p:sp>
        <p:nvSpPr>
          <p:cNvPr id="781" name="Google Shape;781;p75"/>
          <p:cNvSpPr txBox="1"/>
          <p:nvPr>
            <p:ph idx="2" type="subTitle"/>
          </p:nvPr>
        </p:nvSpPr>
        <p:spPr>
          <a:xfrm>
            <a:off x="5096250" y="3419674"/>
            <a:ext cx="15363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12.9% to 11.6%</a:t>
            </a:r>
            <a:endParaRPr/>
          </a:p>
        </p:txBody>
      </p:sp>
      <p:sp>
        <p:nvSpPr>
          <p:cNvPr id="782" name="Google Shape;782;p75"/>
          <p:cNvSpPr txBox="1"/>
          <p:nvPr>
            <p:ph idx="3" type="subTitle"/>
          </p:nvPr>
        </p:nvSpPr>
        <p:spPr>
          <a:xfrm>
            <a:off x="7298988" y="3049276"/>
            <a:ext cx="13788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Overpass"/>
                <a:ea typeface="Overpass"/>
                <a:cs typeface="Overpass"/>
                <a:sym typeface="Overpass"/>
              </a:rPr>
              <a:t>Net Profit Margin</a:t>
            </a:r>
            <a:endParaRPr sz="1700">
              <a:latin typeface="Overpass"/>
              <a:ea typeface="Overpass"/>
              <a:cs typeface="Overpass"/>
              <a:sym typeface="Overpass"/>
            </a:endParaRPr>
          </a:p>
        </p:txBody>
      </p:sp>
      <p:sp>
        <p:nvSpPr>
          <p:cNvPr id="783" name="Google Shape;783;p75"/>
          <p:cNvSpPr txBox="1"/>
          <p:nvPr>
            <p:ph idx="4" type="subTitle"/>
          </p:nvPr>
        </p:nvSpPr>
        <p:spPr>
          <a:xfrm>
            <a:off x="7010252" y="3401875"/>
            <a:ext cx="15363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5.2% to 2.3%</a:t>
            </a:r>
            <a:endParaRPr/>
          </a:p>
        </p:txBody>
      </p:sp>
      <p:sp>
        <p:nvSpPr>
          <p:cNvPr id="784" name="Google Shape;784;p75"/>
          <p:cNvSpPr txBox="1"/>
          <p:nvPr>
            <p:ph idx="5" type="subTitle"/>
          </p:nvPr>
        </p:nvSpPr>
        <p:spPr>
          <a:xfrm>
            <a:off x="7313658" y="1694435"/>
            <a:ext cx="13788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Overpass"/>
                <a:ea typeface="Overpass"/>
                <a:cs typeface="Overpass"/>
                <a:sym typeface="Overpass"/>
              </a:rPr>
              <a:t>Operating Margin</a:t>
            </a:r>
            <a:endParaRPr sz="1700">
              <a:latin typeface="Overpass"/>
              <a:ea typeface="Overpass"/>
              <a:cs typeface="Overpass"/>
              <a:sym typeface="Overpass"/>
            </a:endParaRPr>
          </a:p>
        </p:txBody>
      </p:sp>
      <p:sp>
        <p:nvSpPr>
          <p:cNvPr id="785" name="Google Shape;785;p75"/>
          <p:cNvSpPr txBox="1"/>
          <p:nvPr>
            <p:ph idx="6" type="subTitle"/>
          </p:nvPr>
        </p:nvSpPr>
        <p:spPr>
          <a:xfrm>
            <a:off x="5096252" y="2064834"/>
            <a:ext cx="15363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39.7% to 41,0%</a:t>
            </a:r>
            <a:endParaRPr/>
          </a:p>
        </p:txBody>
      </p:sp>
      <p:sp>
        <p:nvSpPr>
          <p:cNvPr id="786" name="Google Shape;786;p75"/>
          <p:cNvSpPr txBox="1"/>
          <p:nvPr>
            <p:ph idx="7" type="subTitle"/>
          </p:nvPr>
        </p:nvSpPr>
        <p:spPr>
          <a:xfrm>
            <a:off x="5387408" y="1694424"/>
            <a:ext cx="13788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Overpass"/>
                <a:ea typeface="Overpass"/>
                <a:cs typeface="Overpass"/>
                <a:sym typeface="Overpass"/>
              </a:rPr>
              <a:t>Gross Profit Margin</a:t>
            </a:r>
            <a:endParaRPr sz="1700">
              <a:latin typeface="Overpass"/>
              <a:ea typeface="Overpass"/>
              <a:cs typeface="Overpass"/>
              <a:sym typeface="Overpass"/>
            </a:endParaRPr>
          </a:p>
        </p:txBody>
      </p:sp>
      <p:sp>
        <p:nvSpPr>
          <p:cNvPr id="787" name="Google Shape;787;p75"/>
          <p:cNvSpPr txBox="1"/>
          <p:nvPr>
            <p:ph idx="8" type="subTitle"/>
          </p:nvPr>
        </p:nvSpPr>
        <p:spPr>
          <a:xfrm>
            <a:off x="7023321" y="2064830"/>
            <a:ext cx="15321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8.9% to 4.3%</a:t>
            </a:r>
            <a:endParaRPr/>
          </a:p>
        </p:txBody>
      </p:sp>
      <p:sp>
        <p:nvSpPr>
          <p:cNvPr id="788" name="Google Shape;788;p75"/>
          <p:cNvSpPr/>
          <p:nvPr/>
        </p:nvSpPr>
        <p:spPr>
          <a:xfrm>
            <a:off x="7119603" y="3113926"/>
            <a:ext cx="180600" cy="180600"/>
          </a:xfrm>
          <a:prstGeom prst="rect">
            <a:avLst/>
          </a:prstGeom>
          <a:solidFill>
            <a:srgbClr val="8064A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5"/>
          <p:cNvSpPr/>
          <p:nvPr/>
        </p:nvSpPr>
        <p:spPr>
          <a:xfrm>
            <a:off x="5193955" y="3113914"/>
            <a:ext cx="180600" cy="180600"/>
          </a:xfrm>
          <a:prstGeom prst="rect">
            <a:avLst/>
          </a:prstGeom>
          <a:solidFill>
            <a:srgbClr val="C0504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5"/>
          <p:cNvSpPr/>
          <p:nvPr/>
        </p:nvSpPr>
        <p:spPr>
          <a:xfrm>
            <a:off x="7133049" y="1759085"/>
            <a:ext cx="180600" cy="180600"/>
          </a:xfrm>
          <a:prstGeom prst="rect">
            <a:avLst/>
          </a:prstGeom>
          <a:solidFill>
            <a:srgbClr val="9BBB59"/>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5"/>
          <p:cNvSpPr/>
          <p:nvPr/>
        </p:nvSpPr>
        <p:spPr>
          <a:xfrm>
            <a:off x="5207401" y="1770248"/>
            <a:ext cx="180600" cy="180600"/>
          </a:xfrm>
          <a:prstGeom prst="rect">
            <a:avLst/>
          </a:prstGeom>
          <a:solidFill>
            <a:srgbClr val="4F81B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2" name="Google Shape;792;p75"/>
          <p:cNvPicPr preferRelativeResize="0"/>
          <p:nvPr/>
        </p:nvPicPr>
        <p:blipFill>
          <a:blip r:embed="rId3">
            <a:alphaModFix/>
          </a:blip>
          <a:stretch>
            <a:fillRect/>
          </a:stretch>
        </p:blipFill>
        <p:spPr>
          <a:xfrm>
            <a:off x="286300" y="1550828"/>
            <a:ext cx="4233925" cy="2515635"/>
          </a:xfrm>
          <a:prstGeom prst="rect">
            <a:avLst/>
          </a:prstGeom>
          <a:noFill/>
          <a:ln>
            <a:noFill/>
          </a:ln>
        </p:spPr>
      </p:pic>
      <p:sp>
        <p:nvSpPr>
          <p:cNvPr id="793" name="Google Shape;793;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76"/>
          <p:cNvPicPr preferRelativeResize="0"/>
          <p:nvPr/>
        </p:nvPicPr>
        <p:blipFill>
          <a:blip r:embed="rId3">
            <a:alphaModFix/>
          </a:blip>
          <a:stretch>
            <a:fillRect/>
          </a:stretch>
        </p:blipFill>
        <p:spPr>
          <a:xfrm>
            <a:off x="287249" y="1550825"/>
            <a:ext cx="4198632" cy="2515650"/>
          </a:xfrm>
          <a:prstGeom prst="rect">
            <a:avLst/>
          </a:prstGeom>
          <a:noFill/>
          <a:ln>
            <a:noFill/>
          </a:ln>
        </p:spPr>
      </p:pic>
      <p:sp>
        <p:nvSpPr>
          <p:cNvPr id="799" name="Google Shape;799;p76"/>
          <p:cNvSpPr txBox="1"/>
          <p:nvPr>
            <p:ph type="title"/>
          </p:nvPr>
        </p:nvSpPr>
        <p:spPr>
          <a:xfrm>
            <a:off x="344525" y="442700"/>
            <a:ext cx="4649100" cy="5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a:t>
            </a:r>
            <a:r>
              <a:rPr lang="en"/>
              <a:t> analysis</a:t>
            </a:r>
            <a:endParaRPr/>
          </a:p>
        </p:txBody>
      </p:sp>
      <p:sp>
        <p:nvSpPr>
          <p:cNvPr id="800" name="Google Shape;800;p76"/>
          <p:cNvSpPr txBox="1"/>
          <p:nvPr>
            <p:ph idx="1" type="subTitle"/>
          </p:nvPr>
        </p:nvSpPr>
        <p:spPr>
          <a:xfrm>
            <a:off x="5985950" y="3049275"/>
            <a:ext cx="23796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Overpass"/>
                <a:ea typeface="Overpass"/>
                <a:cs typeface="Overpass"/>
                <a:sym typeface="Overpass"/>
              </a:rPr>
              <a:t>Accounts Receivable Turnover</a:t>
            </a:r>
            <a:endParaRPr sz="1700">
              <a:latin typeface="Overpass"/>
              <a:ea typeface="Overpass"/>
              <a:cs typeface="Overpass"/>
              <a:sym typeface="Overpass"/>
            </a:endParaRPr>
          </a:p>
        </p:txBody>
      </p:sp>
      <p:sp>
        <p:nvSpPr>
          <p:cNvPr id="801" name="Google Shape;801;p76"/>
          <p:cNvSpPr txBox="1"/>
          <p:nvPr>
            <p:ph idx="2" type="subTitle"/>
          </p:nvPr>
        </p:nvSpPr>
        <p:spPr>
          <a:xfrm>
            <a:off x="5707650" y="3419674"/>
            <a:ext cx="15363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8.3 to 10.2</a:t>
            </a:r>
            <a:endParaRPr/>
          </a:p>
        </p:txBody>
      </p:sp>
      <p:sp>
        <p:nvSpPr>
          <p:cNvPr id="802" name="Google Shape;802;p76"/>
          <p:cNvSpPr txBox="1"/>
          <p:nvPr>
            <p:ph idx="5" type="subTitle"/>
          </p:nvPr>
        </p:nvSpPr>
        <p:spPr>
          <a:xfrm>
            <a:off x="7313658" y="1694435"/>
            <a:ext cx="13788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Overpass"/>
                <a:ea typeface="Overpass"/>
                <a:cs typeface="Overpass"/>
                <a:sym typeface="Overpass"/>
              </a:rPr>
              <a:t>Inventory Turnover</a:t>
            </a:r>
            <a:endParaRPr sz="1700">
              <a:latin typeface="Overpass"/>
              <a:ea typeface="Overpass"/>
              <a:cs typeface="Overpass"/>
              <a:sym typeface="Overpass"/>
            </a:endParaRPr>
          </a:p>
        </p:txBody>
      </p:sp>
      <p:sp>
        <p:nvSpPr>
          <p:cNvPr id="803" name="Google Shape;803;p76"/>
          <p:cNvSpPr txBox="1"/>
          <p:nvPr>
            <p:ph idx="6" type="subTitle"/>
          </p:nvPr>
        </p:nvSpPr>
        <p:spPr>
          <a:xfrm>
            <a:off x="5096252" y="2064834"/>
            <a:ext cx="15363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5.09 to 3.28</a:t>
            </a:r>
            <a:endParaRPr/>
          </a:p>
        </p:txBody>
      </p:sp>
      <p:sp>
        <p:nvSpPr>
          <p:cNvPr id="804" name="Google Shape;804;p76"/>
          <p:cNvSpPr txBox="1"/>
          <p:nvPr>
            <p:ph idx="7" type="subTitle"/>
          </p:nvPr>
        </p:nvSpPr>
        <p:spPr>
          <a:xfrm>
            <a:off x="5387408" y="1694424"/>
            <a:ext cx="13788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Overpass"/>
                <a:ea typeface="Overpass"/>
                <a:cs typeface="Overpass"/>
                <a:sym typeface="Overpass"/>
              </a:rPr>
              <a:t>Fixed Asset Turnover</a:t>
            </a:r>
            <a:endParaRPr sz="1700">
              <a:latin typeface="Overpass"/>
              <a:ea typeface="Overpass"/>
              <a:cs typeface="Overpass"/>
              <a:sym typeface="Overpass"/>
            </a:endParaRPr>
          </a:p>
        </p:txBody>
      </p:sp>
      <p:sp>
        <p:nvSpPr>
          <p:cNvPr id="805" name="Google Shape;805;p76"/>
          <p:cNvSpPr txBox="1"/>
          <p:nvPr>
            <p:ph idx="8" type="subTitle"/>
          </p:nvPr>
        </p:nvSpPr>
        <p:spPr>
          <a:xfrm>
            <a:off x="7023321" y="2064830"/>
            <a:ext cx="15321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9.0 to 6.7</a:t>
            </a:r>
            <a:r>
              <a:rPr lang="en"/>
              <a:t> </a:t>
            </a:r>
            <a:endParaRPr/>
          </a:p>
        </p:txBody>
      </p:sp>
      <p:sp>
        <p:nvSpPr>
          <p:cNvPr id="806" name="Google Shape;806;p76"/>
          <p:cNvSpPr/>
          <p:nvPr/>
        </p:nvSpPr>
        <p:spPr>
          <a:xfrm>
            <a:off x="5805355" y="3113914"/>
            <a:ext cx="180600" cy="180600"/>
          </a:xfrm>
          <a:prstGeom prst="rect">
            <a:avLst/>
          </a:prstGeom>
          <a:solidFill>
            <a:srgbClr val="C0504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6"/>
          <p:cNvSpPr/>
          <p:nvPr/>
        </p:nvSpPr>
        <p:spPr>
          <a:xfrm>
            <a:off x="7133049" y="1759085"/>
            <a:ext cx="180600" cy="180600"/>
          </a:xfrm>
          <a:prstGeom prst="rect">
            <a:avLst/>
          </a:prstGeom>
          <a:solidFill>
            <a:srgbClr val="9BBB59"/>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6"/>
          <p:cNvSpPr/>
          <p:nvPr/>
        </p:nvSpPr>
        <p:spPr>
          <a:xfrm>
            <a:off x="5207401" y="1770248"/>
            <a:ext cx="180600" cy="180600"/>
          </a:xfrm>
          <a:prstGeom prst="rect">
            <a:avLst/>
          </a:prstGeom>
          <a:solidFill>
            <a:srgbClr val="4F81B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pic>
        <p:nvPicPr>
          <p:cNvPr id="814" name="Google Shape;814;p77"/>
          <p:cNvPicPr preferRelativeResize="0"/>
          <p:nvPr/>
        </p:nvPicPr>
        <p:blipFill>
          <a:blip r:embed="rId3">
            <a:alphaModFix/>
          </a:blip>
          <a:stretch>
            <a:fillRect/>
          </a:stretch>
        </p:blipFill>
        <p:spPr>
          <a:xfrm>
            <a:off x="287250" y="1543413"/>
            <a:ext cx="4198625" cy="2523061"/>
          </a:xfrm>
          <a:prstGeom prst="rect">
            <a:avLst/>
          </a:prstGeom>
          <a:noFill/>
          <a:ln>
            <a:noFill/>
          </a:ln>
        </p:spPr>
      </p:pic>
      <p:sp>
        <p:nvSpPr>
          <p:cNvPr id="815" name="Google Shape;815;p77"/>
          <p:cNvSpPr txBox="1"/>
          <p:nvPr>
            <p:ph type="title"/>
          </p:nvPr>
        </p:nvSpPr>
        <p:spPr>
          <a:xfrm>
            <a:off x="344525" y="442700"/>
            <a:ext cx="4649100" cy="5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Liquidity</a:t>
            </a:r>
            <a:r>
              <a:rPr lang="en"/>
              <a:t> analysis</a:t>
            </a:r>
            <a:endParaRPr/>
          </a:p>
        </p:txBody>
      </p:sp>
      <p:sp>
        <p:nvSpPr>
          <p:cNvPr id="816" name="Google Shape;816;p77"/>
          <p:cNvSpPr txBox="1"/>
          <p:nvPr>
            <p:ph idx="1" type="subTitle"/>
          </p:nvPr>
        </p:nvSpPr>
        <p:spPr>
          <a:xfrm>
            <a:off x="6290750" y="3049275"/>
            <a:ext cx="15363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Overpass"/>
                <a:ea typeface="Overpass"/>
                <a:cs typeface="Overpass"/>
                <a:sym typeface="Overpass"/>
              </a:rPr>
              <a:t>Current Ratio</a:t>
            </a:r>
            <a:endParaRPr sz="1700">
              <a:latin typeface="Overpass"/>
              <a:ea typeface="Overpass"/>
              <a:cs typeface="Overpass"/>
              <a:sym typeface="Overpass"/>
            </a:endParaRPr>
          </a:p>
        </p:txBody>
      </p:sp>
      <p:sp>
        <p:nvSpPr>
          <p:cNvPr id="817" name="Google Shape;817;p77"/>
          <p:cNvSpPr txBox="1"/>
          <p:nvPr>
            <p:ph idx="2" type="subTitle"/>
          </p:nvPr>
        </p:nvSpPr>
        <p:spPr>
          <a:xfrm>
            <a:off x="6012450" y="3419674"/>
            <a:ext cx="15363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0.86</a:t>
            </a:r>
            <a:r>
              <a:rPr lang="en"/>
              <a:t> to 0.95</a:t>
            </a:r>
            <a:endParaRPr/>
          </a:p>
        </p:txBody>
      </p:sp>
      <p:sp>
        <p:nvSpPr>
          <p:cNvPr id="818" name="Google Shape;818;p77"/>
          <p:cNvSpPr txBox="1"/>
          <p:nvPr>
            <p:ph idx="6" type="subTitle"/>
          </p:nvPr>
        </p:nvSpPr>
        <p:spPr>
          <a:xfrm>
            <a:off x="6012452" y="2074534"/>
            <a:ext cx="15363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0.72 to 0.68</a:t>
            </a:r>
            <a:endParaRPr/>
          </a:p>
        </p:txBody>
      </p:sp>
      <p:sp>
        <p:nvSpPr>
          <p:cNvPr id="819" name="Google Shape;819;p77"/>
          <p:cNvSpPr txBox="1"/>
          <p:nvPr>
            <p:ph idx="7" type="subTitle"/>
          </p:nvPr>
        </p:nvSpPr>
        <p:spPr>
          <a:xfrm>
            <a:off x="6303599" y="1704125"/>
            <a:ext cx="15234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Overpass"/>
                <a:ea typeface="Overpass"/>
                <a:cs typeface="Overpass"/>
                <a:sym typeface="Overpass"/>
              </a:rPr>
              <a:t>Quick Ratio</a:t>
            </a:r>
            <a:endParaRPr sz="1700">
              <a:latin typeface="Overpass"/>
              <a:ea typeface="Overpass"/>
              <a:cs typeface="Overpass"/>
              <a:sym typeface="Overpass"/>
            </a:endParaRPr>
          </a:p>
        </p:txBody>
      </p:sp>
      <p:sp>
        <p:nvSpPr>
          <p:cNvPr id="820" name="Google Shape;820;p77"/>
          <p:cNvSpPr/>
          <p:nvPr/>
        </p:nvSpPr>
        <p:spPr>
          <a:xfrm>
            <a:off x="6110155" y="3113914"/>
            <a:ext cx="180600" cy="180600"/>
          </a:xfrm>
          <a:prstGeom prst="rect">
            <a:avLst/>
          </a:prstGeom>
          <a:solidFill>
            <a:srgbClr val="C0504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7"/>
          <p:cNvSpPr/>
          <p:nvPr/>
        </p:nvSpPr>
        <p:spPr>
          <a:xfrm>
            <a:off x="6123601" y="1779948"/>
            <a:ext cx="180600" cy="180600"/>
          </a:xfrm>
          <a:prstGeom prst="rect">
            <a:avLst/>
          </a:prstGeom>
          <a:solidFill>
            <a:srgbClr val="4F81B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78"/>
          <p:cNvPicPr preferRelativeResize="0"/>
          <p:nvPr/>
        </p:nvPicPr>
        <p:blipFill>
          <a:blip r:embed="rId3">
            <a:alphaModFix/>
          </a:blip>
          <a:stretch>
            <a:fillRect/>
          </a:stretch>
        </p:blipFill>
        <p:spPr>
          <a:xfrm>
            <a:off x="287250" y="1543425"/>
            <a:ext cx="4198624" cy="2500704"/>
          </a:xfrm>
          <a:prstGeom prst="rect">
            <a:avLst/>
          </a:prstGeom>
          <a:noFill/>
          <a:ln>
            <a:noFill/>
          </a:ln>
        </p:spPr>
      </p:pic>
      <p:sp>
        <p:nvSpPr>
          <p:cNvPr id="828" name="Google Shape;828;p78"/>
          <p:cNvSpPr txBox="1"/>
          <p:nvPr>
            <p:ph type="title"/>
          </p:nvPr>
        </p:nvSpPr>
        <p:spPr>
          <a:xfrm>
            <a:off x="344525" y="442700"/>
            <a:ext cx="4649100" cy="5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a:t>
            </a:r>
            <a:r>
              <a:rPr lang="en"/>
              <a:t> analysis</a:t>
            </a:r>
            <a:endParaRPr/>
          </a:p>
        </p:txBody>
      </p:sp>
      <p:sp>
        <p:nvSpPr>
          <p:cNvPr id="829" name="Google Shape;829;p78"/>
          <p:cNvSpPr txBox="1"/>
          <p:nvPr>
            <p:ph idx="6" type="subTitle"/>
          </p:nvPr>
        </p:nvSpPr>
        <p:spPr>
          <a:xfrm>
            <a:off x="5994877" y="2655584"/>
            <a:ext cx="1536300" cy="6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1.43 to 0.93</a:t>
            </a:r>
            <a:endParaRPr/>
          </a:p>
        </p:txBody>
      </p:sp>
      <p:sp>
        <p:nvSpPr>
          <p:cNvPr id="830" name="Google Shape;830;p78"/>
          <p:cNvSpPr txBox="1"/>
          <p:nvPr>
            <p:ph idx="7" type="subTitle"/>
          </p:nvPr>
        </p:nvSpPr>
        <p:spPr>
          <a:xfrm>
            <a:off x="6286025" y="2285175"/>
            <a:ext cx="17451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Overpass"/>
                <a:ea typeface="Overpass"/>
                <a:cs typeface="Overpass"/>
                <a:sym typeface="Overpass"/>
              </a:rPr>
              <a:t>Debt to Equity Ratio</a:t>
            </a:r>
            <a:endParaRPr sz="1700">
              <a:latin typeface="Overpass"/>
              <a:ea typeface="Overpass"/>
              <a:cs typeface="Overpass"/>
              <a:sym typeface="Overpass"/>
            </a:endParaRPr>
          </a:p>
        </p:txBody>
      </p:sp>
      <p:sp>
        <p:nvSpPr>
          <p:cNvPr id="831" name="Google Shape;831;p78"/>
          <p:cNvSpPr/>
          <p:nvPr/>
        </p:nvSpPr>
        <p:spPr>
          <a:xfrm>
            <a:off x="6106026" y="2360998"/>
            <a:ext cx="180600" cy="180600"/>
          </a:xfrm>
          <a:prstGeom prst="rect">
            <a:avLst/>
          </a:prstGeom>
          <a:solidFill>
            <a:srgbClr val="4F81B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9"/>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5</a:t>
            </a:r>
            <a:endParaRPr b="1"/>
          </a:p>
        </p:txBody>
      </p:sp>
      <p:sp>
        <p:nvSpPr>
          <p:cNvPr id="838" name="Google Shape;838;p79"/>
          <p:cNvSpPr txBox="1"/>
          <p:nvPr>
            <p:ph idx="1" type="subTitle"/>
          </p:nvPr>
        </p:nvSpPr>
        <p:spPr>
          <a:xfrm>
            <a:off x="4129350" y="2004025"/>
            <a:ext cx="5014800" cy="113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700"/>
              <a:t>Strategies</a:t>
            </a:r>
            <a:r>
              <a:rPr b="1" lang="en" sz="2700"/>
              <a:t> to improve Tata Motors’ financial position</a:t>
            </a:r>
            <a:endParaRPr b="1" sz="2700"/>
          </a:p>
        </p:txBody>
      </p:sp>
      <p:pic>
        <p:nvPicPr>
          <p:cNvPr id="839" name="Google Shape;839;p79"/>
          <p:cNvPicPr preferRelativeResize="0"/>
          <p:nvPr/>
        </p:nvPicPr>
        <p:blipFill>
          <a:blip r:embed="rId3">
            <a:alphaModFix/>
          </a:blip>
          <a:stretch>
            <a:fillRect/>
          </a:stretch>
        </p:blipFill>
        <p:spPr>
          <a:xfrm>
            <a:off x="2957383" y="821840"/>
            <a:ext cx="1171974" cy="1074925"/>
          </a:xfrm>
          <a:prstGeom prst="rect">
            <a:avLst/>
          </a:prstGeom>
          <a:noFill/>
          <a:ln>
            <a:noFill/>
          </a:ln>
        </p:spPr>
      </p:pic>
      <p:sp>
        <p:nvSpPr>
          <p:cNvPr id="840" name="Google Shape;840;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p80"/>
          <p:cNvPicPr preferRelativeResize="0"/>
          <p:nvPr/>
        </p:nvPicPr>
        <p:blipFill rotWithShape="1">
          <a:blip r:embed="rId3">
            <a:alphaModFix/>
          </a:blip>
          <a:srcRect b="0" l="44197" r="33473" t="0"/>
          <a:stretch/>
        </p:blipFill>
        <p:spPr>
          <a:xfrm>
            <a:off x="0" y="-5225"/>
            <a:ext cx="2041800" cy="5143500"/>
          </a:xfrm>
          <a:prstGeom prst="rect">
            <a:avLst/>
          </a:prstGeom>
          <a:noFill/>
          <a:ln>
            <a:noFill/>
          </a:ln>
        </p:spPr>
      </p:pic>
      <p:pic>
        <p:nvPicPr>
          <p:cNvPr id="846" name="Google Shape;846;p80"/>
          <p:cNvPicPr preferRelativeResize="0"/>
          <p:nvPr/>
        </p:nvPicPr>
        <p:blipFill rotWithShape="1">
          <a:blip r:embed="rId4">
            <a:alphaModFix/>
          </a:blip>
          <a:srcRect b="0" l="37180" r="34422" t="0"/>
          <a:stretch/>
        </p:blipFill>
        <p:spPr>
          <a:xfrm>
            <a:off x="0" y="0"/>
            <a:ext cx="2041800" cy="5143501"/>
          </a:xfrm>
          <a:prstGeom prst="rect">
            <a:avLst/>
          </a:prstGeom>
          <a:noFill/>
          <a:ln>
            <a:noFill/>
          </a:ln>
        </p:spPr>
      </p:pic>
      <p:sp>
        <p:nvSpPr>
          <p:cNvPr id="847" name="Google Shape;847;p80"/>
          <p:cNvSpPr txBox="1"/>
          <p:nvPr>
            <p:ph type="title"/>
          </p:nvPr>
        </p:nvSpPr>
        <p:spPr>
          <a:xfrm>
            <a:off x="2397750" y="323575"/>
            <a:ext cx="6076500" cy="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Strategies</a:t>
            </a:r>
            <a:endParaRPr/>
          </a:p>
        </p:txBody>
      </p:sp>
      <p:sp>
        <p:nvSpPr>
          <p:cNvPr id="848" name="Google Shape;848;p80"/>
          <p:cNvSpPr txBox="1"/>
          <p:nvPr>
            <p:ph idx="1" type="subTitle"/>
          </p:nvPr>
        </p:nvSpPr>
        <p:spPr>
          <a:xfrm>
            <a:off x="3201201" y="1571425"/>
            <a:ext cx="2252100" cy="27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Increase Profit Margins</a:t>
            </a:r>
            <a:endParaRPr/>
          </a:p>
        </p:txBody>
      </p:sp>
      <p:sp>
        <p:nvSpPr>
          <p:cNvPr id="849" name="Google Shape;849;p80"/>
          <p:cNvSpPr txBox="1"/>
          <p:nvPr>
            <p:ph idx="2" type="subTitle"/>
          </p:nvPr>
        </p:nvSpPr>
        <p:spPr>
          <a:xfrm>
            <a:off x="3201200" y="1777594"/>
            <a:ext cx="2121900" cy="137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Overpass"/>
                <a:ea typeface="Overpass"/>
                <a:cs typeface="Overpass"/>
                <a:sym typeface="Overpass"/>
              </a:rPr>
              <a:t>Use innovative strategies to lower the cost of expenses.</a:t>
            </a:r>
            <a:endParaRPr sz="1200">
              <a:latin typeface="Overpass"/>
              <a:ea typeface="Overpass"/>
              <a:cs typeface="Overpass"/>
              <a:sym typeface="Overpass"/>
            </a:endParaRPr>
          </a:p>
          <a:p>
            <a:pPr indent="0" lvl="0" marL="0" rtl="0" algn="l">
              <a:lnSpc>
                <a:spcPct val="115000"/>
              </a:lnSpc>
              <a:spcBef>
                <a:spcPts val="0"/>
              </a:spcBef>
              <a:spcAft>
                <a:spcPts val="0"/>
              </a:spcAft>
              <a:buNone/>
            </a:pPr>
            <a:r>
              <a:rPr lang="en" sz="1200">
                <a:latin typeface="Overpass"/>
                <a:ea typeface="Overpass"/>
                <a:cs typeface="Overpass"/>
                <a:sym typeface="Overpass"/>
              </a:rPr>
              <a:t>Find new ways of generating income to compensate for increased costs</a:t>
            </a:r>
            <a:endParaRPr sz="1200"/>
          </a:p>
        </p:txBody>
      </p:sp>
      <p:sp>
        <p:nvSpPr>
          <p:cNvPr id="850" name="Google Shape;850;p80"/>
          <p:cNvSpPr txBox="1"/>
          <p:nvPr>
            <p:ph idx="3" type="subTitle"/>
          </p:nvPr>
        </p:nvSpPr>
        <p:spPr>
          <a:xfrm>
            <a:off x="6341184" y="1566622"/>
            <a:ext cx="1874400" cy="28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Increase efficiency</a:t>
            </a:r>
            <a:endParaRPr/>
          </a:p>
        </p:txBody>
      </p:sp>
      <p:sp>
        <p:nvSpPr>
          <p:cNvPr id="851" name="Google Shape;851;p80"/>
          <p:cNvSpPr txBox="1"/>
          <p:nvPr>
            <p:ph idx="4" type="subTitle"/>
          </p:nvPr>
        </p:nvSpPr>
        <p:spPr>
          <a:xfrm>
            <a:off x="6341184" y="1777565"/>
            <a:ext cx="2121300" cy="47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Overpass"/>
                <a:ea typeface="Overpass"/>
                <a:cs typeface="Overpass"/>
                <a:sym typeface="Overpass"/>
              </a:rPr>
              <a:t>Invest in technologies that optimize asset utilization</a:t>
            </a:r>
            <a:endParaRPr sz="1200">
              <a:latin typeface="Overpass"/>
              <a:ea typeface="Overpass"/>
              <a:cs typeface="Overpass"/>
              <a:sym typeface="Overpass"/>
            </a:endParaRPr>
          </a:p>
          <a:p>
            <a:pPr indent="0" lvl="0" marL="0" rtl="0" algn="l">
              <a:lnSpc>
                <a:spcPct val="115000"/>
              </a:lnSpc>
              <a:spcBef>
                <a:spcPts val="0"/>
              </a:spcBef>
              <a:spcAft>
                <a:spcPts val="0"/>
              </a:spcAft>
              <a:buNone/>
            </a:pPr>
            <a:r>
              <a:rPr lang="en" sz="1200">
                <a:latin typeface="Overpass"/>
                <a:ea typeface="Overpass"/>
                <a:cs typeface="Overpass"/>
                <a:sym typeface="Overpass"/>
              </a:rPr>
              <a:t>Invest in systems that can find better ways to manage the inventory</a:t>
            </a:r>
            <a:endParaRPr sz="1200"/>
          </a:p>
        </p:txBody>
      </p:sp>
      <p:sp>
        <p:nvSpPr>
          <p:cNvPr id="852" name="Google Shape;852;p80"/>
          <p:cNvSpPr txBox="1"/>
          <p:nvPr>
            <p:ph idx="5" type="subTitle"/>
          </p:nvPr>
        </p:nvSpPr>
        <p:spPr>
          <a:xfrm>
            <a:off x="6341173" y="3198925"/>
            <a:ext cx="2358300" cy="28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Strategic Partnerships</a:t>
            </a:r>
            <a:endParaRPr/>
          </a:p>
        </p:txBody>
      </p:sp>
      <p:sp>
        <p:nvSpPr>
          <p:cNvPr id="853" name="Google Shape;853;p80"/>
          <p:cNvSpPr txBox="1"/>
          <p:nvPr>
            <p:ph idx="6" type="subTitle"/>
          </p:nvPr>
        </p:nvSpPr>
        <p:spPr>
          <a:xfrm>
            <a:off x="6341184" y="3409861"/>
            <a:ext cx="2222100" cy="47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Overpass"/>
                <a:ea typeface="Overpass"/>
                <a:cs typeface="Overpass"/>
                <a:sym typeface="Overpass"/>
              </a:rPr>
              <a:t>Tech companies involved in creating innovative solutions, and companies that provide accessibility needs.</a:t>
            </a:r>
            <a:endParaRPr sz="1200">
              <a:latin typeface="Overpass"/>
              <a:ea typeface="Overpass"/>
              <a:cs typeface="Overpass"/>
              <a:sym typeface="Overpass"/>
            </a:endParaRPr>
          </a:p>
          <a:p>
            <a:pPr indent="0" lvl="0" marL="0" rtl="0" algn="l">
              <a:spcBef>
                <a:spcPts val="0"/>
              </a:spcBef>
              <a:spcAft>
                <a:spcPts val="0"/>
              </a:spcAft>
              <a:buNone/>
            </a:pPr>
            <a:r>
              <a:t/>
            </a:r>
            <a:endParaRPr sz="1200"/>
          </a:p>
        </p:txBody>
      </p:sp>
      <p:sp>
        <p:nvSpPr>
          <p:cNvPr id="854" name="Google Shape;854;p80"/>
          <p:cNvSpPr txBox="1"/>
          <p:nvPr>
            <p:ph idx="7" type="subTitle"/>
          </p:nvPr>
        </p:nvSpPr>
        <p:spPr>
          <a:xfrm>
            <a:off x="3201193" y="3280311"/>
            <a:ext cx="1874400" cy="28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Boost Liquidity</a:t>
            </a:r>
            <a:endParaRPr/>
          </a:p>
        </p:txBody>
      </p:sp>
      <p:sp>
        <p:nvSpPr>
          <p:cNvPr id="855" name="Google Shape;855;p80"/>
          <p:cNvSpPr txBox="1"/>
          <p:nvPr>
            <p:ph idx="8" type="subTitle"/>
          </p:nvPr>
        </p:nvSpPr>
        <p:spPr>
          <a:xfrm>
            <a:off x="3201200" y="3487717"/>
            <a:ext cx="2121900" cy="88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Overpass"/>
                <a:ea typeface="Overpass"/>
                <a:cs typeface="Overpass"/>
                <a:sym typeface="Overpass"/>
              </a:rPr>
              <a:t>Focus more on increasing cash reserves</a:t>
            </a:r>
            <a:endParaRPr sz="1200">
              <a:latin typeface="Overpass"/>
              <a:ea typeface="Overpass"/>
              <a:cs typeface="Overpass"/>
              <a:sym typeface="Overpass"/>
            </a:endParaRPr>
          </a:p>
          <a:p>
            <a:pPr indent="0" lvl="0" marL="0" rtl="0" algn="l">
              <a:lnSpc>
                <a:spcPct val="115000"/>
              </a:lnSpc>
              <a:spcBef>
                <a:spcPts val="0"/>
              </a:spcBef>
              <a:spcAft>
                <a:spcPts val="0"/>
              </a:spcAft>
              <a:buNone/>
            </a:pPr>
            <a:r>
              <a:rPr lang="en" sz="1200">
                <a:latin typeface="Overpass"/>
                <a:ea typeface="Overpass"/>
                <a:cs typeface="Overpass"/>
                <a:sym typeface="Overpass"/>
              </a:rPr>
              <a:t>Find financing options to cover short term needs</a:t>
            </a:r>
            <a:endParaRPr sz="1200"/>
          </a:p>
        </p:txBody>
      </p:sp>
      <p:sp>
        <p:nvSpPr>
          <p:cNvPr id="856" name="Google Shape;856;p80"/>
          <p:cNvSpPr/>
          <p:nvPr/>
        </p:nvSpPr>
        <p:spPr>
          <a:xfrm>
            <a:off x="2397750" y="1638000"/>
            <a:ext cx="617700" cy="617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0"/>
          <p:cNvSpPr/>
          <p:nvPr/>
        </p:nvSpPr>
        <p:spPr>
          <a:xfrm>
            <a:off x="2397750" y="3334231"/>
            <a:ext cx="617700" cy="61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0"/>
          <p:cNvSpPr/>
          <p:nvPr/>
        </p:nvSpPr>
        <p:spPr>
          <a:xfrm>
            <a:off x="5551261" y="1638000"/>
            <a:ext cx="617700" cy="617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0"/>
          <p:cNvSpPr/>
          <p:nvPr/>
        </p:nvSpPr>
        <p:spPr>
          <a:xfrm>
            <a:off x="5551261" y="3258031"/>
            <a:ext cx="617700" cy="6177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80"/>
          <p:cNvGrpSpPr/>
          <p:nvPr/>
        </p:nvGrpSpPr>
        <p:grpSpPr>
          <a:xfrm>
            <a:off x="2480774" y="3418433"/>
            <a:ext cx="451653" cy="449288"/>
            <a:chOff x="-16794250" y="4058225"/>
            <a:chExt cx="305625" cy="304025"/>
          </a:xfrm>
        </p:grpSpPr>
        <p:sp>
          <p:nvSpPr>
            <p:cNvPr id="861" name="Google Shape;861;p8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80"/>
          <p:cNvGrpSpPr/>
          <p:nvPr/>
        </p:nvGrpSpPr>
        <p:grpSpPr>
          <a:xfrm>
            <a:off x="5649777" y="3391616"/>
            <a:ext cx="420631" cy="350506"/>
            <a:chOff x="2770052" y="2009628"/>
            <a:chExt cx="327085" cy="277080"/>
          </a:xfrm>
        </p:grpSpPr>
        <p:sp>
          <p:nvSpPr>
            <p:cNvPr id="871" name="Google Shape;871;p80"/>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0"/>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80"/>
          <p:cNvGrpSpPr/>
          <p:nvPr/>
        </p:nvGrpSpPr>
        <p:grpSpPr>
          <a:xfrm>
            <a:off x="2473433" y="1736417"/>
            <a:ext cx="466332" cy="420860"/>
            <a:chOff x="854261" y="2908813"/>
            <a:chExt cx="377474" cy="335748"/>
          </a:xfrm>
        </p:grpSpPr>
        <p:sp>
          <p:nvSpPr>
            <p:cNvPr id="874" name="Google Shape;874;p80"/>
            <p:cNvSpPr/>
            <p:nvPr/>
          </p:nvSpPr>
          <p:spPr>
            <a:xfrm>
              <a:off x="896337" y="3079695"/>
              <a:ext cx="47391" cy="17091"/>
            </a:xfrm>
            <a:custGeom>
              <a:rect b="b" l="l" r="r" t="t"/>
              <a:pathLst>
                <a:path extrusionOk="0" h="537" w="1489">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0"/>
            <p:cNvSpPr/>
            <p:nvPr/>
          </p:nvSpPr>
          <p:spPr>
            <a:xfrm>
              <a:off x="878514" y="3191855"/>
              <a:ext cx="11426" cy="52706"/>
            </a:xfrm>
            <a:custGeom>
              <a:rect b="b" l="l" r="r" t="t"/>
              <a:pathLst>
                <a:path extrusionOk="0" h="1656" w="359">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0"/>
            <p:cNvSpPr/>
            <p:nvPr/>
          </p:nvSpPr>
          <p:spPr>
            <a:xfrm>
              <a:off x="854261" y="3050159"/>
              <a:ext cx="219451" cy="194052"/>
            </a:xfrm>
            <a:custGeom>
              <a:rect b="b" l="l" r="r" t="t"/>
              <a:pathLst>
                <a:path extrusionOk="0" h="6097" w="6895">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0"/>
            <p:cNvSpPr/>
            <p:nvPr/>
          </p:nvSpPr>
          <p:spPr>
            <a:xfrm>
              <a:off x="1008115" y="2908813"/>
              <a:ext cx="223620" cy="188355"/>
            </a:xfrm>
            <a:custGeom>
              <a:rect b="b" l="l" r="r" t="t"/>
              <a:pathLst>
                <a:path extrusionOk="0" h="5918" w="7026">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0"/>
            <p:cNvSpPr/>
            <p:nvPr/>
          </p:nvSpPr>
          <p:spPr>
            <a:xfrm>
              <a:off x="1037301" y="2944046"/>
              <a:ext cx="165248" cy="105763"/>
            </a:xfrm>
            <a:custGeom>
              <a:rect b="b" l="l" r="r" t="t"/>
              <a:pathLst>
                <a:path extrusionOk="0" h="3323" w="5192">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80"/>
          <p:cNvGrpSpPr/>
          <p:nvPr/>
        </p:nvGrpSpPr>
        <p:grpSpPr>
          <a:xfrm>
            <a:off x="5599508" y="1747244"/>
            <a:ext cx="521188" cy="399215"/>
            <a:chOff x="2611458" y="3816374"/>
            <a:chExt cx="426329" cy="332375"/>
          </a:xfrm>
        </p:grpSpPr>
        <p:sp>
          <p:nvSpPr>
            <p:cNvPr id="880" name="Google Shape;880;p80"/>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0"/>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0"/>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0"/>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0"/>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0"/>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0"/>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0"/>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0"/>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0"/>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pSp>
        <p:nvGrpSpPr>
          <p:cNvPr id="891" name="Google Shape;891;p80"/>
          <p:cNvGrpSpPr/>
          <p:nvPr/>
        </p:nvGrpSpPr>
        <p:grpSpPr>
          <a:xfrm>
            <a:off x="114173" y="96025"/>
            <a:ext cx="1927585" cy="4941000"/>
            <a:chOff x="114175" y="96025"/>
            <a:chExt cx="2081400" cy="4941000"/>
          </a:xfrm>
        </p:grpSpPr>
        <p:cxnSp>
          <p:nvCxnSpPr>
            <p:cNvPr id="892" name="Google Shape;892;p80"/>
            <p:cNvCxnSpPr/>
            <p:nvPr/>
          </p:nvCxnSpPr>
          <p:spPr>
            <a:xfrm>
              <a:off x="114175" y="5036881"/>
              <a:ext cx="2081400" cy="0"/>
            </a:xfrm>
            <a:prstGeom prst="straightConnector1">
              <a:avLst/>
            </a:prstGeom>
            <a:noFill/>
            <a:ln cap="flat" cmpd="sng" w="19050">
              <a:solidFill>
                <a:schemeClr val="dk2"/>
              </a:solidFill>
              <a:prstDash val="solid"/>
              <a:round/>
              <a:headEnd len="med" w="med" type="none"/>
              <a:tailEnd len="med" w="med" type="none"/>
            </a:ln>
          </p:spPr>
        </p:cxnSp>
        <p:grpSp>
          <p:nvGrpSpPr>
            <p:cNvPr id="893" name="Google Shape;893;p80"/>
            <p:cNvGrpSpPr/>
            <p:nvPr/>
          </p:nvGrpSpPr>
          <p:grpSpPr>
            <a:xfrm>
              <a:off x="114175" y="96025"/>
              <a:ext cx="2081400" cy="4941000"/>
              <a:chOff x="114175" y="96025"/>
              <a:chExt cx="2081400" cy="4941000"/>
            </a:xfrm>
          </p:grpSpPr>
          <p:cxnSp>
            <p:nvCxnSpPr>
              <p:cNvPr id="894" name="Google Shape;894;p80"/>
              <p:cNvCxnSpPr/>
              <p:nvPr/>
            </p:nvCxnSpPr>
            <p:spPr>
              <a:xfrm>
                <a:off x="114175" y="105428"/>
                <a:ext cx="2081400" cy="0"/>
              </a:xfrm>
              <a:prstGeom prst="straightConnector1">
                <a:avLst/>
              </a:prstGeom>
              <a:noFill/>
              <a:ln cap="flat" cmpd="sng" w="19050">
                <a:solidFill>
                  <a:schemeClr val="dk2"/>
                </a:solidFill>
                <a:prstDash val="solid"/>
                <a:round/>
                <a:headEnd len="med" w="med" type="none"/>
                <a:tailEnd len="med" w="med" type="none"/>
              </a:ln>
            </p:spPr>
          </p:cxnSp>
          <p:cxnSp>
            <p:nvCxnSpPr>
              <p:cNvPr id="895" name="Google Shape;895;p80"/>
              <p:cNvCxnSpPr/>
              <p:nvPr/>
            </p:nvCxnSpPr>
            <p:spPr>
              <a:xfrm>
                <a:off x="119375" y="96025"/>
                <a:ext cx="0" cy="4941000"/>
              </a:xfrm>
              <a:prstGeom prst="straightConnector1">
                <a:avLst/>
              </a:prstGeom>
              <a:noFill/>
              <a:ln cap="flat" cmpd="sng" w="19050">
                <a:solidFill>
                  <a:schemeClr val="dk2"/>
                </a:solidFill>
                <a:prstDash val="solid"/>
                <a:round/>
                <a:headEnd len="med" w="med" type="none"/>
                <a:tailEnd len="med" w="med" type="none"/>
              </a:ln>
            </p:spPr>
          </p:cxn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1"/>
          <p:cNvSpPr txBox="1"/>
          <p:nvPr>
            <p:ph type="ctrTitle"/>
          </p:nvPr>
        </p:nvSpPr>
        <p:spPr>
          <a:xfrm>
            <a:off x="2194775" y="2676450"/>
            <a:ext cx="4754400" cy="22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THAnk YOU!</a:t>
            </a:r>
            <a:endParaRPr>
              <a:solidFill>
                <a:schemeClr val="lt1"/>
              </a:solidFill>
            </a:endParaRPr>
          </a:p>
        </p:txBody>
      </p:sp>
      <p:pic>
        <p:nvPicPr>
          <p:cNvPr id="901" name="Google Shape;901;p81"/>
          <p:cNvPicPr preferRelativeResize="0"/>
          <p:nvPr/>
        </p:nvPicPr>
        <p:blipFill>
          <a:blip r:embed="rId3">
            <a:alphaModFix/>
          </a:blip>
          <a:stretch>
            <a:fillRect/>
          </a:stretch>
        </p:blipFill>
        <p:spPr>
          <a:xfrm>
            <a:off x="3482918" y="346609"/>
            <a:ext cx="2178101" cy="199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4"/>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1</a:t>
            </a:r>
            <a:endParaRPr b="1"/>
          </a:p>
        </p:txBody>
      </p:sp>
      <p:sp>
        <p:nvSpPr>
          <p:cNvPr id="538" name="Google Shape;538;p64"/>
          <p:cNvSpPr txBox="1"/>
          <p:nvPr>
            <p:ph idx="1" type="subTitle"/>
          </p:nvPr>
        </p:nvSpPr>
        <p:spPr>
          <a:xfrm>
            <a:off x="4129350" y="2004025"/>
            <a:ext cx="5014800" cy="113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Key Challenges Confronting Tata Motors</a:t>
            </a:r>
            <a:endParaRPr b="1" sz="3000"/>
          </a:p>
        </p:txBody>
      </p:sp>
      <p:pic>
        <p:nvPicPr>
          <p:cNvPr id="539" name="Google Shape;539;p64"/>
          <p:cNvPicPr preferRelativeResize="0"/>
          <p:nvPr/>
        </p:nvPicPr>
        <p:blipFill>
          <a:blip r:embed="rId3">
            <a:alphaModFix/>
          </a:blip>
          <a:stretch>
            <a:fillRect/>
          </a:stretch>
        </p:blipFill>
        <p:spPr>
          <a:xfrm>
            <a:off x="2957383" y="821840"/>
            <a:ext cx="1171974" cy="1074925"/>
          </a:xfrm>
          <a:prstGeom prst="rect">
            <a:avLst/>
          </a:prstGeom>
          <a:noFill/>
          <a:ln>
            <a:noFill/>
          </a:ln>
        </p:spPr>
      </p:pic>
      <p:sp>
        <p:nvSpPr>
          <p:cNvPr id="540" name="Google Shape;54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5"/>
          <p:cNvSpPr txBox="1"/>
          <p:nvPr/>
        </p:nvSpPr>
        <p:spPr>
          <a:xfrm>
            <a:off x="968425" y="3624375"/>
            <a:ext cx="3524400" cy="6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Aggressive accounting practices</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NPAs increased ₹40+ billion</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Improper risk assessment methods</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100">
              <a:solidFill>
                <a:srgbClr val="486AAE"/>
              </a:solidFill>
              <a:latin typeface="Overpass"/>
              <a:ea typeface="Overpass"/>
              <a:cs typeface="Overpass"/>
              <a:sym typeface="Overpass"/>
            </a:endParaRPr>
          </a:p>
        </p:txBody>
      </p:sp>
      <p:sp>
        <p:nvSpPr>
          <p:cNvPr id="546" name="Google Shape;546;p65"/>
          <p:cNvSpPr txBox="1"/>
          <p:nvPr/>
        </p:nvSpPr>
        <p:spPr>
          <a:xfrm>
            <a:off x="968425" y="2326425"/>
            <a:ext cx="3524400" cy="6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First three quarters of FY 2019</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Third quarter marked the biggest quarterly loss ever</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Share price reduced by over 60% since 2018</a:t>
            </a:r>
            <a:endParaRPr sz="1100">
              <a:solidFill>
                <a:srgbClr val="486AAE"/>
              </a:solidFill>
              <a:latin typeface="Overpass"/>
              <a:ea typeface="Overpass"/>
              <a:cs typeface="Overpass"/>
              <a:sym typeface="Overpass"/>
            </a:endParaRPr>
          </a:p>
        </p:txBody>
      </p:sp>
      <p:sp>
        <p:nvSpPr>
          <p:cNvPr id="547" name="Google Shape;547;p65"/>
          <p:cNvSpPr txBox="1"/>
          <p:nvPr>
            <p:ph type="title"/>
          </p:nvPr>
        </p:nvSpPr>
        <p:spPr>
          <a:xfrm>
            <a:off x="332225" y="660931"/>
            <a:ext cx="383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 Performance</a:t>
            </a:r>
            <a:endParaRPr/>
          </a:p>
        </p:txBody>
      </p:sp>
      <p:sp>
        <p:nvSpPr>
          <p:cNvPr id="548" name="Google Shape;548;p65"/>
          <p:cNvSpPr/>
          <p:nvPr/>
        </p:nvSpPr>
        <p:spPr>
          <a:xfrm>
            <a:off x="310422" y="2135684"/>
            <a:ext cx="704082" cy="630530"/>
          </a:xfrm>
          <a:custGeom>
            <a:rect b="b" l="l" r="r" t="t"/>
            <a:pathLst>
              <a:path extrusionOk="0" h="5736" w="6296">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65"/>
          <p:cNvGrpSpPr/>
          <p:nvPr/>
        </p:nvGrpSpPr>
        <p:grpSpPr>
          <a:xfrm>
            <a:off x="525309" y="2231497"/>
            <a:ext cx="274318" cy="438898"/>
            <a:chOff x="6264109" y="4279432"/>
            <a:chExt cx="225498" cy="361560"/>
          </a:xfrm>
        </p:grpSpPr>
        <p:sp>
          <p:nvSpPr>
            <p:cNvPr id="550" name="Google Shape;550;p65"/>
            <p:cNvSpPr/>
            <p:nvPr/>
          </p:nvSpPr>
          <p:spPr>
            <a:xfrm>
              <a:off x="6264109" y="4279432"/>
              <a:ext cx="225498" cy="361560"/>
            </a:xfrm>
            <a:custGeom>
              <a:rect b="b" l="l" r="r" t="t"/>
              <a:pathLst>
                <a:path extrusionOk="0" h="11360" w="7085">
                  <a:moveTo>
                    <a:pt x="6716" y="870"/>
                  </a:moveTo>
                  <a:cubicBezTo>
                    <a:pt x="6716" y="870"/>
                    <a:pt x="6728" y="870"/>
                    <a:pt x="6728" y="882"/>
                  </a:cubicBezTo>
                  <a:lnTo>
                    <a:pt x="6728" y="1239"/>
                  </a:lnTo>
                  <a:lnTo>
                    <a:pt x="6751" y="1239"/>
                  </a:lnTo>
                  <a:lnTo>
                    <a:pt x="6192" y="1251"/>
                  </a:lnTo>
                  <a:cubicBezTo>
                    <a:pt x="6108" y="1251"/>
                    <a:pt x="6037" y="1322"/>
                    <a:pt x="6037" y="1418"/>
                  </a:cubicBezTo>
                  <a:cubicBezTo>
                    <a:pt x="6037" y="1501"/>
                    <a:pt x="6108" y="1584"/>
                    <a:pt x="6192" y="1584"/>
                  </a:cubicBezTo>
                  <a:lnTo>
                    <a:pt x="6394" y="1584"/>
                  </a:lnTo>
                  <a:lnTo>
                    <a:pt x="6394" y="7454"/>
                  </a:lnTo>
                  <a:cubicBezTo>
                    <a:pt x="6394" y="7454"/>
                    <a:pt x="6394" y="7478"/>
                    <a:pt x="6370" y="7478"/>
                  </a:cubicBezTo>
                  <a:lnTo>
                    <a:pt x="679" y="7478"/>
                  </a:lnTo>
                  <a:cubicBezTo>
                    <a:pt x="679" y="7478"/>
                    <a:pt x="655" y="7478"/>
                    <a:pt x="655" y="7454"/>
                  </a:cubicBezTo>
                  <a:lnTo>
                    <a:pt x="655" y="1584"/>
                  </a:lnTo>
                  <a:lnTo>
                    <a:pt x="5477" y="1584"/>
                  </a:lnTo>
                  <a:cubicBezTo>
                    <a:pt x="5573" y="1584"/>
                    <a:pt x="5644" y="1501"/>
                    <a:pt x="5644" y="1418"/>
                  </a:cubicBezTo>
                  <a:cubicBezTo>
                    <a:pt x="5644" y="1322"/>
                    <a:pt x="5573" y="1251"/>
                    <a:pt x="5477" y="1251"/>
                  </a:cubicBezTo>
                  <a:lnTo>
                    <a:pt x="322" y="1251"/>
                  </a:lnTo>
                  <a:cubicBezTo>
                    <a:pt x="322" y="1251"/>
                    <a:pt x="298" y="1251"/>
                    <a:pt x="298" y="1239"/>
                  </a:cubicBezTo>
                  <a:lnTo>
                    <a:pt x="298" y="882"/>
                  </a:lnTo>
                  <a:cubicBezTo>
                    <a:pt x="298" y="882"/>
                    <a:pt x="298" y="870"/>
                    <a:pt x="322" y="870"/>
                  </a:cubicBezTo>
                  <a:close/>
                  <a:moveTo>
                    <a:pt x="5358" y="7811"/>
                  </a:moveTo>
                  <a:lnTo>
                    <a:pt x="5858" y="10335"/>
                  </a:lnTo>
                  <a:lnTo>
                    <a:pt x="3691" y="10335"/>
                  </a:lnTo>
                  <a:lnTo>
                    <a:pt x="3691" y="8371"/>
                  </a:lnTo>
                  <a:cubicBezTo>
                    <a:pt x="3691" y="8276"/>
                    <a:pt x="3620" y="8204"/>
                    <a:pt x="3537" y="8204"/>
                  </a:cubicBezTo>
                  <a:cubicBezTo>
                    <a:pt x="3441" y="8204"/>
                    <a:pt x="3370" y="8276"/>
                    <a:pt x="3370" y="8371"/>
                  </a:cubicBezTo>
                  <a:lnTo>
                    <a:pt x="3370" y="10335"/>
                  </a:lnTo>
                  <a:lnTo>
                    <a:pt x="1215" y="10335"/>
                  </a:lnTo>
                  <a:lnTo>
                    <a:pt x="1715" y="7811"/>
                  </a:lnTo>
                  <a:close/>
                  <a:moveTo>
                    <a:pt x="3549" y="1"/>
                  </a:moveTo>
                  <a:cubicBezTo>
                    <a:pt x="3453" y="1"/>
                    <a:pt x="3382" y="72"/>
                    <a:pt x="3382" y="168"/>
                  </a:cubicBezTo>
                  <a:lnTo>
                    <a:pt x="3382" y="537"/>
                  </a:lnTo>
                  <a:lnTo>
                    <a:pt x="346" y="537"/>
                  </a:lnTo>
                  <a:cubicBezTo>
                    <a:pt x="155" y="537"/>
                    <a:pt x="0" y="691"/>
                    <a:pt x="0" y="882"/>
                  </a:cubicBezTo>
                  <a:lnTo>
                    <a:pt x="0" y="1239"/>
                  </a:lnTo>
                  <a:cubicBezTo>
                    <a:pt x="0" y="1430"/>
                    <a:pt x="155" y="1584"/>
                    <a:pt x="346" y="1584"/>
                  </a:cubicBezTo>
                  <a:lnTo>
                    <a:pt x="358" y="1584"/>
                  </a:lnTo>
                  <a:lnTo>
                    <a:pt x="358" y="7454"/>
                  </a:lnTo>
                  <a:cubicBezTo>
                    <a:pt x="358" y="7645"/>
                    <a:pt x="512" y="7799"/>
                    <a:pt x="703" y="7799"/>
                  </a:cubicBezTo>
                  <a:lnTo>
                    <a:pt x="1382" y="7799"/>
                  </a:lnTo>
                  <a:lnTo>
                    <a:pt x="715" y="11157"/>
                  </a:lnTo>
                  <a:cubicBezTo>
                    <a:pt x="703" y="11252"/>
                    <a:pt x="762" y="11347"/>
                    <a:pt x="858" y="11359"/>
                  </a:cubicBezTo>
                  <a:lnTo>
                    <a:pt x="882" y="11359"/>
                  </a:lnTo>
                  <a:cubicBezTo>
                    <a:pt x="953" y="11359"/>
                    <a:pt x="1036" y="11300"/>
                    <a:pt x="1048" y="11217"/>
                  </a:cubicBezTo>
                  <a:lnTo>
                    <a:pt x="1167" y="10645"/>
                  </a:lnTo>
                  <a:lnTo>
                    <a:pt x="3382" y="10645"/>
                  </a:lnTo>
                  <a:lnTo>
                    <a:pt x="3382" y="11193"/>
                  </a:lnTo>
                  <a:cubicBezTo>
                    <a:pt x="3382" y="11288"/>
                    <a:pt x="3453" y="11359"/>
                    <a:pt x="3549" y="11359"/>
                  </a:cubicBezTo>
                  <a:cubicBezTo>
                    <a:pt x="3632" y="11359"/>
                    <a:pt x="3703" y="11288"/>
                    <a:pt x="3703" y="11193"/>
                  </a:cubicBezTo>
                  <a:lnTo>
                    <a:pt x="3703" y="10645"/>
                  </a:lnTo>
                  <a:lnTo>
                    <a:pt x="5930" y="10645"/>
                  </a:lnTo>
                  <a:lnTo>
                    <a:pt x="6049" y="11217"/>
                  </a:lnTo>
                  <a:cubicBezTo>
                    <a:pt x="6061" y="11300"/>
                    <a:pt x="6132" y="11359"/>
                    <a:pt x="6204" y="11359"/>
                  </a:cubicBezTo>
                  <a:lnTo>
                    <a:pt x="6239" y="11359"/>
                  </a:lnTo>
                  <a:cubicBezTo>
                    <a:pt x="6323" y="11336"/>
                    <a:pt x="6382" y="11252"/>
                    <a:pt x="6370" y="11157"/>
                  </a:cubicBezTo>
                  <a:lnTo>
                    <a:pt x="5704" y="7799"/>
                  </a:lnTo>
                  <a:lnTo>
                    <a:pt x="6382" y="7799"/>
                  </a:lnTo>
                  <a:cubicBezTo>
                    <a:pt x="6585" y="7799"/>
                    <a:pt x="6728" y="7645"/>
                    <a:pt x="6728" y="7454"/>
                  </a:cubicBezTo>
                  <a:lnTo>
                    <a:pt x="6728" y="1584"/>
                  </a:lnTo>
                  <a:lnTo>
                    <a:pt x="6739" y="1584"/>
                  </a:lnTo>
                  <a:cubicBezTo>
                    <a:pt x="6942" y="1584"/>
                    <a:pt x="7085" y="1430"/>
                    <a:pt x="7085" y="1239"/>
                  </a:cubicBezTo>
                  <a:lnTo>
                    <a:pt x="7085" y="882"/>
                  </a:lnTo>
                  <a:cubicBezTo>
                    <a:pt x="7085" y="691"/>
                    <a:pt x="6930" y="537"/>
                    <a:pt x="6751" y="537"/>
                  </a:cubicBezTo>
                  <a:lnTo>
                    <a:pt x="3715" y="537"/>
                  </a:lnTo>
                  <a:lnTo>
                    <a:pt x="3715" y="168"/>
                  </a:lnTo>
                  <a:cubicBezTo>
                    <a:pt x="3715" y="72"/>
                    <a:pt x="3632" y="1"/>
                    <a:pt x="354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51" name="Google Shape;551;p65"/>
            <p:cNvSpPr/>
            <p:nvPr/>
          </p:nvSpPr>
          <p:spPr>
            <a:xfrm flipH="1" rot="10800000">
              <a:off x="6303129" y="4370395"/>
              <a:ext cx="146693" cy="106495"/>
            </a:xfrm>
            <a:custGeom>
              <a:rect b="b" l="l" r="r" t="t"/>
              <a:pathLst>
                <a:path extrusionOk="0" h="3346" w="4609">
                  <a:moveTo>
                    <a:pt x="3561" y="0"/>
                  </a:moveTo>
                  <a:cubicBezTo>
                    <a:pt x="3466" y="0"/>
                    <a:pt x="3394" y="72"/>
                    <a:pt x="3394" y="167"/>
                  </a:cubicBezTo>
                  <a:cubicBezTo>
                    <a:pt x="3394" y="250"/>
                    <a:pt x="3466" y="334"/>
                    <a:pt x="3561" y="334"/>
                  </a:cubicBezTo>
                  <a:lnTo>
                    <a:pt x="4049" y="334"/>
                  </a:lnTo>
                  <a:lnTo>
                    <a:pt x="2406" y="1965"/>
                  </a:lnTo>
                  <a:lnTo>
                    <a:pt x="2394" y="1965"/>
                  </a:lnTo>
                  <a:lnTo>
                    <a:pt x="2025" y="1596"/>
                  </a:lnTo>
                  <a:cubicBezTo>
                    <a:pt x="1959" y="1530"/>
                    <a:pt x="1870" y="1498"/>
                    <a:pt x="1781" y="1498"/>
                  </a:cubicBezTo>
                  <a:cubicBezTo>
                    <a:pt x="1692" y="1498"/>
                    <a:pt x="1602" y="1530"/>
                    <a:pt x="1537" y="1596"/>
                  </a:cubicBezTo>
                  <a:lnTo>
                    <a:pt x="60" y="3072"/>
                  </a:lnTo>
                  <a:cubicBezTo>
                    <a:pt x="1" y="3132"/>
                    <a:pt x="1" y="3227"/>
                    <a:pt x="60" y="3310"/>
                  </a:cubicBezTo>
                  <a:cubicBezTo>
                    <a:pt x="84" y="3334"/>
                    <a:pt x="132" y="3346"/>
                    <a:pt x="179" y="3346"/>
                  </a:cubicBezTo>
                  <a:cubicBezTo>
                    <a:pt x="227" y="3346"/>
                    <a:pt x="263" y="3334"/>
                    <a:pt x="298" y="3310"/>
                  </a:cubicBezTo>
                  <a:lnTo>
                    <a:pt x="1775" y="1834"/>
                  </a:lnTo>
                  <a:lnTo>
                    <a:pt x="1787" y="1834"/>
                  </a:lnTo>
                  <a:lnTo>
                    <a:pt x="2156" y="2203"/>
                  </a:lnTo>
                  <a:cubicBezTo>
                    <a:pt x="2215" y="2263"/>
                    <a:pt x="2311" y="2310"/>
                    <a:pt x="2394" y="2310"/>
                  </a:cubicBezTo>
                  <a:cubicBezTo>
                    <a:pt x="2477" y="2310"/>
                    <a:pt x="2573" y="2274"/>
                    <a:pt x="2632" y="2203"/>
                  </a:cubicBezTo>
                  <a:lnTo>
                    <a:pt x="4263" y="572"/>
                  </a:lnTo>
                  <a:lnTo>
                    <a:pt x="4263" y="1060"/>
                  </a:lnTo>
                  <a:cubicBezTo>
                    <a:pt x="4263" y="1143"/>
                    <a:pt x="4347" y="1227"/>
                    <a:pt x="4430" y="1227"/>
                  </a:cubicBezTo>
                  <a:cubicBezTo>
                    <a:pt x="4525" y="1227"/>
                    <a:pt x="4597" y="1143"/>
                    <a:pt x="4597" y="1060"/>
                  </a:cubicBezTo>
                  <a:lnTo>
                    <a:pt x="4597" y="167"/>
                  </a:lnTo>
                  <a:cubicBezTo>
                    <a:pt x="4609" y="72"/>
                    <a:pt x="4537" y="0"/>
                    <a:pt x="445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sp>
        <p:nvSpPr>
          <p:cNvPr id="552" name="Google Shape;552;p65"/>
          <p:cNvSpPr txBox="1"/>
          <p:nvPr/>
        </p:nvSpPr>
        <p:spPr>
          <a:xfrm>
            <a:off x="968425" y="2042025"/>
            <a:ext cx="34356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86AAE"/>
                </a:solidFill>
                <a:latin typeface="Overpass"/>
                <a:ea typeface="Overpass"/>
                <a:cs typeface="Overpass"/>
                <a:sym typeface="Overpass"/>
              </a:rPr>
              <a:t>Consecutive Quarterly Losses</a:t>
            </a:r>
            <a:endParaRPr b="1" sz="1500">
              <a:solidFill>
                <a:srgbClr val="486AAE"/>
              </a:solidFill>
              <a:latin typeface="Overpass"/>
              <a:ea typeface="Overpass"/>
              <a:cs typeface="Overpass"/>
              <a:sym typeface="Overpass"/>
            </a:endParaRPr>
          </a:p>
        </p:txBody>
      </p:sp>
      <p:sp>
        <p:nvSpPr>
          <p:cNvPr id="553" name="Google Shape;553;p65"/>
          <p:cNvSpPr/>
          <p:nvPr/>
        </p:nvSpPr>
        <p:spPr>
          <a:xfrm>
            <a:off x="310422" y="3433634"/>
            <a:ext cx="704082" cy="630530"/>
          </a:xfrm>
          <a:custGeom>
            <a:rect b="b" l="l" r="r" t="t"/>
            <a:pathLst>
              <a:path extrusionOk="0" h="5736" w="6296">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5"/>
          <p:cNvSpPr txBox="1"/>
          <p:nvPr/>
        </p:nvSpPr>
        <p:spPr>
          <a:xfrm>
            <a:off x="968425" y="3339975"/>
            <a:ext cx="34356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86AAE"/>
                </a:solidFill>
                <a:latin typeface="Overpass"/>
                <a:ea typeface="Overpass"/>
                <a:cs typeface="Overpass"/>
                <a:sym typeface="Overpass"/>
              </a:rPr>
              <a:t>Lax Governance Standards</a:t>
            </a:r>
            <a:endParaRPr b="1" sz="1500">
              <a:solidFill>
                <a:srgbClr val="486AAE"/>
              </a:solidFill>
              <a:latin typeface="Overpass"/>
              <a:ea typeface="Overpass"/>
              <a:cs typeface="Overpass"/>
              <a:sym typeface="Overpass"/>
            </a:endParaRPr>
          </a:p>
        </p:txBody>
      </p:sp>
      <p:sp>
        <p:nvSpPr>
          <p:cNvPr id="555" name="Google Shape;555;p65"/>
          <p:cNvSpPr txBox="1"/>
          <p:nvPr/>
        </p:nvSpPr>
        <p:spPr>
          <a:xfrm>
            <a:off x="5317000" y="1817050"/>
            <a:ext cx="3524400" cy="6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First negative growth in ten years</a:t>
            </a:r>
            <a:endParaRPr sz="1100">
              <a:solidFill>
                <a:srgbClr val="486AAE"/>
              </a:solidFill>
              <a:latin typeface="Overpass"/>
              <a:ea typeface="Overpass"/>
              <a:cs typeface="Overpass"/>
              <a:sym typeface="Overpass"/>
            </a:endParaRPr>
          </a:p>
        </p:txBody>
      </p:sp>
      <p:sp>
        <p:nvSpPr>
          <p:cNvPr id="556" name="Google Shape;556;p65"/>
          <p:cNvSpPr/>
          <p:nvPr/>
        </p:nvSpPr>
        <p:spPr>
          <a:xfrm>
            <a:off x="4658997" y="1626309"/>
            <a:ext cx="704082" cy="630530"/>
          </a:xfrm>
          <a:custGeom>
            <a:rect b="b" l="l" r="r" t="t"/>
            <a:pathLst>
              <a:path extrusionOk="0" h="5736" w="6296">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5"/>
          <p:cNvSpPr txBox="1"/>
          <p:nvPr/>
        </p:nvSpPr>
        <p:spPr>
          <a:xfrm>
            <a:off x="5317000" y="1532650"/>
            <a:ext cx="34356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86AAE"/>
                </a:solidFill>
                <a:latin typeface="Overpass"/>
                <a:ea typeface="Overpass"/>
                <a:cs typeface="Overpass"/>
                <a:sym typeface="Overpass"/>
              </a:rPr>
              <a:t>Revenue Decline (FY 2017)</a:t>
            </a:r>
            <a:endParaRPr b="1" sz="1500">
              <a:solidFill>
                <a:srgbClr val="486AAE"/>
              </a:solidFill>
              <a:latin typeface="Overpass"/>
              <a:ea typeface="Overpass"/>
              <a:cs typeface="Overpass"/>
              <a:sym typeface="Overpass"/>
            </a:endParaRPr>
          </a:p>
        </p:txBody>
      </p:sp>
      <p:sp>
        <p:nvSpPr>
          <p:cNvPr id="558" name="Google Shape;558;p65"/>
          <p:cNvSpPr txBox="1"/>
          <p:nvPr/>
        </p:nvSpPr>
        <p:spPr>
          <a:xfrm>
            <a:off x="5317000" y="3058038"/>
            <a:ext cx="3524400" cy="6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Cost structures “out of whack”</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Loss of money in passenger cars</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100">
              <a:solidFill>
                <a:srgbClr val="486AAE"/>
              </a:solidFill>
              <a:latin typeface="Overpass"/>
              <a:ea typeface="Overpass"/>
              <a:cs typeface="Overpass"/>
              <a:sym typeface="Overpass"/>
            </a:endParaRPr>
          </a:p>
        </p:txBody>
      </p:sp>
      <p:sp>
        <p:nvSpPr>
          <p:cNvPr id="559" name="Google Shape;559;p65"/>
          <p:cNvSpPr/>
          <p:nvPr/>
        </p:nvSpPr>
        <p:spPr>
          <a:xfrm>
            <a:off x="4658997" y="2867296"/>
            <a:ext cx="704082" cy="630530"/>
          </a:xfrm>
          <a:custGeom>
            <a:rect b="b" l="l" r="r" t="t"/>
            <a:pathLst>
              <a:path extrusionOk="0" h="5736" w="6296">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5"/>
          <p:cNvSpPr txBox="1"/>
          <p:nvPr/>
        </p:nvSpPr>
        <p:spPr>
          <a:xfrm>
            <a:off x="5317000" y="2773638"/>
            <a:ext cx="34356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86AAE"/>
                </a:solidFill>
                <a:latin typeface="Overpass"/>
                <a:ea typeface="Overpass"/>
                <a:cs typeface="Overpass"/>
                <a:sym typeface="Overpass"/>
              </a:rPr>
              <a:t>Cost Structures (FY 2017)</a:t>
            </a:r>
            <a:endParaRPr b="1" sz="1500">
              <a:solidFill>
                <a:srgbClr val="486AAE"/>
              </a:solidFill>
              <a:latin typeface="Overpass"/>
              <a:ea typeface="Overpass"/>
              <a:cs typeface="Overpass"/>
              <a:sym typeface="Overpass"/>
            </a:endParaRPr>
          </a:p>
        </p:txBody>
      </p:sp>
      <p:sp>
        <p:nvSpPr>
          <p:cNvPr id="561" name="Google Shape;561;p65"/>
          <p:cNvSpPr txBox="1"/>
          <p:nvPr/>
        </p:nvSpPr>
        <p:spPr>
          <a:xfrm>
            <a:off x="5317000" y="4299050"/>
            <a:ext cx="3524400" cy="6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Significant amount of debt </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compared to its equity</a:t>
            </a:r>
            <a:endParaRPr sz="1100">
              <a:solidFill>
                <a:srgbClr val="486AAE"/>
              </a:solidFill>
              <a:latin typeface="Overpass"/>
              <a:ea typeface="Overpass"/>
              <a:cs typeface="Overpass"/>
              <a:sym typeface="Overpass"/>
            </a:endParaRPr>
          </a:p>
          <a:p>
            <a:pPr indent="457200" lvl="0" marL="0" rtl="0" algn="l">
              <a:lnSpc>
                <a:spcPct val="150000"/>
              </a:lnSpc>
              <a:spcBef>
                <a:spcPts val="0"/>
              </a:spcBef>
              <a:spcAft>
                <a:spcPts val="0"/>
              </a:spcAft>
              <a:buNone/>
            </a:pPr>
            <a:r>
              <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100">
              <a:solidFill>
                <a:srgbClr val="486AAE"/>
              </a:solidFill>
              <a:latin typeface="Overpass"/>
              <a:ea typeface="Overpass"/>
              <a:cs typeface="Overpass"/>
              <a:sym typeface="Overpass"/>
            </a:endParaRPr>
          </a:p>
        </p:txBody>
      </p:sp>
      <p:sp>
        <p:nvSpPr>
          <p:cNvPr id="562" name="Google Shape;562;p65"/>
          <p:cNvSpPr/>
          <p:nvPr/>
        </p:nvSpPr>
        <p:spPr>
          <a:xfrm>
            <a:off x="4658997" y="4108309"/>
            <a:ext cx="704082" cy="630530"/>
          </a:xfrm>
          <a:custGeom>
            <a:rect b="b" l="l" r="r" t="t"/>
            <a:pathLst>
              <a:path extrusionOk="0" h="5736" w="6296">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5"/>
          <p:cNvSpPr txBox="1"/>
          <p:nvPr/>
        </p:nvSpPr>
        <p:spPr>
          <a:xfrm>
            <a:off x="5317000" y="4014650"/>
            <a:ext cx="34356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86AAE"/>
                </a:solidFill>
                <a:latin typeface="Overpass"/>
                <a:ea typeface="Overpass"/>
                <a:cs typeface="Overpass"/>
                <a:sym typeface="Overpass"/>
              </a:rPr>
              <a:t>Strained Cash Flows (FY 2019)</a:t>
            </a:r>
            <a:endParaRPr b="1" sz="1500">
              <a:solidFill>
                <a:srgbClr val="486AAE"/>
              </a:solidFill>
              <a:latin typeface="Overpass"/>
              <a:ea typeface="Overpass"/>
              <a:cs typeface="Overpass"/>
              <a:sym typeface="Overpass"/>
            </a:endParaRPr>
          </a:p>
        </p:txBody>
      </p:sp>
      <p:grpSp>
        <p:nvGrpSpPr>
          <p:cNvPr id="564" name="Google Shape;564;p65"/>
          <p:cNvGrpSpPr/>
          <p:nvPr/>
        </p:nvGrpSpPr>
        <p:grpSpPr>
          <a:xfrm>
            <a:off x="4777862" y="4204109"/>
            <a:ext cx="466357" cy="443592"/>
            <a:chOff x="7390435" y="3680868"/>
            <a:chExt cx="372073" cy="355243"/>
          </a:xfrm>
        </p:grpSpPr>
        <p:sp>
          <p:nvSpPr>
            <p:cNvPr id="565" name="Google Shape;565;p65"/>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566" name="Google Shape;566;p65"/>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567" name="Google Shape;567;p65"/>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568" name="Google Shape;568;p65"/>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569" name="Google Shape;569;p65"/>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sp>
          <p:nvSpPr>
            <p:cNvPr id="570" name="Google Shape;570;p65"/>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grpSp>
      <p:grpSp>
        <p:nvGrpSpPr>
          <p:cNvPr id="571" name="Google Shape;571;p65"/>
          <p:cNvGrpSpPr/>
          <p:nvPr/>
        </p:nvGrpSpPr>
        <p:grpSpPr>
          <a:xfrm>
            <a:off x="433865" y="3577447"/>
            <a:ext cx="457195" cy="342904"/>
            <a:chOff x="1306445" y="3397829"/>
            <a:chExt cx="367255" cy="269855"/>
          </a:xfrm>
        </p:grpSpPr>
        <p:sp>
          <p:nvSpPr>
            <p:cNvPr id="572" name="Google Shape;572;p65"/>
            <p:cNvSpPr/>
            <p:nvPr/>
          </p:nvSpPr>
          <p:spPr>
            <a:xfrm>
              <a:off x="1588395" y="3513054"/>
              <a:ext cx="45517" cy="16297"/>
            </a:xfrm>
            <a:custGeom>
              <a:rect b="b" l="l" r="r" t="t"/>
              <a:pathLst>
                <a:path extrusionOk="0" h="512" w="143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5"/>
            <p:cNvSpPr/>
            <p:nvPr/>
          </p:nvSpPr>
          <p:spPr>
            <a:xfrm>
              <a:off x="1306445" y="3397829"/>
              <a:ext cx="367255" cy="269091"/>
            </a:xfrm>
            <a:custGeom>
              <a:rect b="b" l="l" r="r" t="t"/>
              <a:pathLst>
                <a:path extrusionOk="0" h="8454" w="11538">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5"/>
            <p:cNvSpPr/>
            <p:nvPr/>
          </p:nvSpPr>
          <p:spPr>
            <a:xfrm>
              <a:off x="1639960" y="3622549"/>
              <a:ext cx="10631" cy="45135"/>
            </a:xfrm>
            <a:custGeom>
              <a:rect b="b" l="l" r="r" t="t"/>
              <a:pathLst>
                <a:path extrusionOk="0" h="1418" w="334">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5"/>
            <p:cNvSpPr/>
            <p:nvPr/>
          </p:nvSpPr>
          <p:spPr>
            <a:xfrm>
              <a:off x="1444014" y="3446466"/>
              <a:ext cx="91734" cy="30589"/>
            </a:xfrm>
            <a:custGeom>
              <a:rect b="b" l="l" r="r" t="t"/>
              <a:pathLst>
                <a:path extrusionOk="0" h="961" w="2882">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5"/>
            <p:cNvSpPr/>
            <p:nvPr/>
          </p:nvSpPr>
          <p:spPr>
            <a:xfrm>
              <a:off x="1420524" y="3633944"/>
              <a:ext cx="11013" cy="33740"/>
            </a:xfrm>
            <a:custGeom>
              <a:rect b="b" l="l" r="r" t="t"/>
              <a:pathLst>
                <a:path extrusionOk="0" h="1060" w="346">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5"/>
            <p:cNvSpPr/>
            <p:nvPr/>
          </p:nvSpPr>
          <p:spPr>
            <a:xfrm>
              <a:off x="1547494" y="3633944"/>
              <a:ext cx="11013" cy="33740"/>
            </a:xfrm>
            <a:custGeom>
              <a:rect b="b" l="l" r="r" t="t"/>
              <a:pathLst>
                <a:path extrusionOk="0" h="1060" w="346">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65"/>
          <p:cNvGrpSpPr/>
          <p:nvPr/>
        </p:nvGrpSpPr>
        <p:grpSpPr>
          <a:xfrm flipH="1">
            <a:off x="4805401" y="1616861"/>
            <a:ext cx="429781" cy="504976"/>
            <a:chOff x="1397959" y="4022707"/>
            <a:chExt cx="398388" cy="476932"/>
          </a:xfrm>
        </p:grpSpPr>
        <p:sp>
          <p:nvSpPr>
            <p:cNvPr id="579" name="Google Shape;579;p65"/>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5"/>
            <p:cNvSpPr/>
            <p:nvPr/>
          </p:nvSpPr>
          <p:spPr>
            <a:xfrm flipH="1" rot="-2898953">
              <a:off x="1418674" y="4119890"/>
              <a:ext cx="356953" cy="215581"/>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65"/>
          <p:cNvGrpSpPr/>
          <p:nvPr/>
        </p:nvGrpSpPr>
        <p:grpSpPr>
          <a:xfrm>
            <a:off x="4745855" y="3017616"/>
            <a:ext cx="530368" cy="353561"/>
            <a:chOff x="5727616" y="4204699"/>
            <a:chExt cx="440505" cy="290018"/>
          </a:xfrm>
        </p:grpSpPr>
        <p:sp>
          <p:nvSpPr>
            <p:cNvPr id="582" name="Google Shape;582;p65"/>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5"/>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5"/>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5"/>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5"/>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5"/>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5"/>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5"/>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6"/>
          <p:cNvSpPr txBox="1"/>
          <p:nvPr/>
        </p:nvSpPr>
        <p:spPr>
          <a:xfrm>
            <a:off x="5290625" y="2658500"/>
            <a:ext cx="3918300" cy="284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500">
                <a:solidFill>
                  <a:srgbClr val="486AAE"/>
                </a:solidFill>
                <a:latin typeface="Overpass"/>
                <a:ea typeface="Overpass"/>
                <a:cs typeface="Overpass"/>
                <a:sym typeface="Overpass"/>
              </a:rPr>
              <a:t>Transition to new emission standards (Bharat Stage VI)</a:t>
            </a:r>
            <a:endParaRPr b="1" sz="1500">
              <a:solidFill>
                <a:srgbClr val="486AAE"/>
              </a:solidFill>
              <a:latin typeface="Overpass"/>
              <a:ea typeface="Overpass"/>
              <a:cs typeface="Overpass"/>
              <a:sym typeface="Overpass"/>
            </a:endParaRPr>
          </a:p>
          <a:p>
            <a:pPr indent="0" lvl="0" marL="0" rtl="0" algn="l">
              <a:spcBef>
                <a:spcPts val="1600"/>
              </a:spcBef>
              <a:spcAft>
                <a:spcPts val="0"/>
              </a:spcAft>
              <a:buNone/>
            </a:pPr>
            <a:r>
              <a:t/>
            </a:r>
            <a:endParaRPr b="1" sz="1500">
              <a:solidFill>
                <a:srgbClr val="486AAE"/>
              </a:solidFill>
              <a:latin typeface="Overpass"/>
              <a:ea typeface="Overpass"/>
              <a:cs typeface="Overpass"/>
              <a:sym typeface="Overpass"/>
            </a:endParaRPr>
          </a:p>
        </p:txBody>
      </p:sp>
      <p:sp>
        <p:nvSpPr>
          <p:cNvPr id="596" name="Google Shape;596;p66"/>
          <p:cNvSpPr txBox="1"/>
          <p:nvPr/>
        </p:nvSpPr>
        <p:spPr>
          <a:xfrm>
            <a:off x="968425" y="3624375"/>
            <a:ext cx="3524400" cy="6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Notable rise in production (FY 2018)</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Loss of market share to Maruti Suzuki</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100">
              <a:solidFill>
                <a:srgbClr val="486AAE"/>
              </a:solidFill>
              <a:latin typeface="Overpass"/>
              <a:ea typeface="Overpass"/>
              <a:cs typeface="Overpass"/>
              <a:sym typeface="Overpass"/>
            </a:endParaRPr>
          </a:p>
        </p:txBody>
      </p:sp>
      <p:sp>
        <p:nvSpPr>
          <p:cNvPr id="597" name="Google Shape;597;p66"/>
          <p:cNvSpPr txBox="1"/>
          <p:nvPr/>
        </p:nvSpPr>
        <p:spPr>
          <a:xfrm>
            <a:off x="968425" y="2326425"/>
            <a:ext cx="3524400" cy="6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Transition to modular platforms</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Underused capacity </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High fixed costs</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100">
              <a:solidFill>
                <a:srgbClr val="486AAE"/>
              </a:solidFill>
              <a:latin typeface="Overpass"/>
              <a:ea typeface="Overpass"/>
              <a:cs typeface="Overpass"/>
              <a:sym typeface="Overpass"/>
            </a:endParaRPr>
          </a:p>
        </p:txBody>
      </p:sp>
      <p:sp>
        <p:nvSpPr>
          <p:cNvPr id="598" name="Google Shape;598;p66"/>
          <p:cNvSpPr txBox="1"/>
          <p:nvPr>
            <p:ph type="title"/>
          </p:nvPr>
        </p:nvSpPr>
        <p:spPr>
          <a:xfrm>
            <a:off x="332225" y="660931"/>
            <a:ext cx="383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Position</a:t>
            </a:r>
            <a:endParaRPr/>
          </a:p>
        </p:txBody>
      </p:sp>
      <p:sp>
        <p:nvSpPr>
          <p:cNvPr id="599" name="Google Shape;599;p66"/>
          <p:cNvSpPr/>
          <p:nvPr/>
        </p:nvSpPr>
        <p:spPr>
          <a:xfrm>
            <a:off x="310422" y="2135684"/>
            <a:ext cx="704082" cy="630530"/>
          </a:xfrm>
          <a:custGeom>
            <a:rect b="b" l="l" r="r" t="t"/>
            <a:pathLst>
              <a:path extrusionOk="0" h="5736" w="6296">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6"/>
          <p:cNvSpPr txBox="1"/>
          <p:nvPr/>
        </p:nvSpPr>
        <p:spPr>
          <a:xfrm>
            <a:off x="968425" y="2042025"/>
            <a:ext cx="34356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86AAE"/>
                </a:solidFill>
                <a:latin typeface="Overpass"/>
                <a:ea typeface="Overpass"/>
                <a:cs typeface="Overpass"/>
                <a:sym typeface="Overpass"/>
              </a:rPr>
              <a:t>Underutilized Installed Capacity</a:t>
            </a:r>
            <a:endParaRPr b="1" sz="1500">
              <a:solidFill>
                <a:srgbClr val="486AAE"/>
              </a:solidFill>
              <a:latin typeface="Overpass"/>
              <a:ea typeface="Overpass"/>
              <a:cs typeface="Overpass"/>
              <a:sym typeface="Overpass"/>
            </a:endParaRPr>
          </a:p>
        </p:txBody>
      </p:sp>
      <p:sp>
        <p:nvSpPr>
          <p:cNvPr id="601" name="Google Shape;601;p66"/>
          <p:cNvSpPr/>
          <p:nvPr/>
        </p:nvSpPr>
        <p:spPr>
          <a:xfrm>
            <a:off x="310422" y="3433634"/>
            <a:ext cx="704082" cy="630530"/>
          </a:xfrm>
          <a:custGeom>
            <a:rect b="b" l="l" r="r" t="t"/>
            <a:pathLst>
              <a:path extrusionOk="0" h="5736" w="6296">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6"/>
          <p:cNvSpPr txBox="1"/>
          <p:nvPr/>
        </p:nvSpPr>
        <p:spPr>
          <a:xfrm>
            <a:off x="968425" y="3339975"/>
            <a:ext cx="34356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86AAE"/>
                </a:solidFill>
                <a:latin typeface="Overpass"/>
                <a:ea typeface="Overpass"/>
                <a:cs typeface="Overpass"/>
                <a:sym typeface="Overpass"/>
              </a:rPr>
              <a:t>Aggressive Competition</a:t>
            </a:r>
            <a:endParaRPr b="1" sz="1500">
              <a:solidFill>
                <a:srgbClr val="486AAE"/>
              </a:solidFill>
              <a:latin typeface="Overpass"/>
              <a:ea typeface="Overpass"/>
              <a:cs typeface="Overpass"/>
              <a:sym typeface="Overpass"/>
            </a:endParaRPr>
          </a:p>
        </p:txBody>
      </p:sp>
      <p:sp>
        <p:nvSpPr>
          <p:cNvPr id="603" name="Google Shape;603;p66"/>
          <p:cNvSpPr txBox="1"/>
          <p:nvPr/>
        </p:nvSpPr>
        <p:spPr>
          <a:xfrm>
            <a:off x="5363075" y="3247675"/>
            <a:ext cx="3524400" cy="6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Pressure on companies to maintain profitability</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t/>
            </a:r>
            <a:endParaRPr sz="1100">
              <a:solidFill>
                <a:srgbClr val="486AAE"/>
              </a:solidFill>
              <a:latin typeface="Overpass"/>
              <a:ea typeface="Overpass"/>
              <a:cs typeface="Overpass"/>
              <a:sym typeface="Overpass"/>
            </a:endParaRPr>
          </a:p>
        </p:txBody>
      </p:sp>
      <p:sp>
        <p:nvSpPr>
          <p:cNvPr id="604" name="Google Shape;604;p66"/>
          <p:cNvSpPr/>
          <p:nvPr/>
        </p:nvSpPr>
        <p:spPr>
          <a:xfrm>
            <a:off x="4632622" y="2752159"/>
            <a:ext cx="704082" cy="630530"/>
          </a:xfrm>
          <a:custGeom>
            <a:rect b="b" l="l" r="r" t="t"/>
            <a:pathLst>
              <a:path extrusionOk="0" h="5736" w="6296">
                <a:moveTo>
                  <a:pt x="3148" y="1"/>
                </a:moveTo>
                <a:cubicBezTo>
                  <a:pt x="2414" y="1"/>
                  <a:pt x="1681" y="281"/>
                  <a:pt x="1121" y="841"/>
                </a:cubicBezTo>
                <a:cubicBezTo>
                  <a:pt x="0" y="1961"/>
                  <a:pt x="0" y="3776"/>
                  <a:pt x="1121" y="4895"/>
                </a:cubicBezTo>
                <a:cubicBezTo>
                  <a:pt x="1681" y="5456"/>
                  <a:pt x="2414" y="5736"/>
                  <a:pt x="3148" y="5736"/>
                </a:cubicBezTo>
                <a:cubicBezTo>
                  <a:pt x="3882" y="5736"/>
                  <a:pt x="4615" y="5456"/>
                  <a:pt x="5175" y="4895"/>
                </a:cubicBezTo>
                <a:cubicBezTo>
                  <a:pt x="6296" y="3776"/>
                  <a:pt x="6296" y="1961"/>
                  <a:pt x="5175" y="841"/>
                </a:cubicBezTo>
                <a:cubicBezTo>
                  <a:pt x="4615" y="281"/>
                  <a:pt x="3882" y="1"/>
                  <a:pt x="3148" y="1"/>
                </a:cubicBezTo>
                <a:close/>
              </a:path>
            </a:pathLst>
          </a:custGeom>
          <a:solidFill>
            <a:srgbClr val="486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66"/>
          <p:cNvGrpSpPr/>
          <p:nvPr/>
        </p:nvGrpSpPr>
        <p:grpSpPr>
          <a:xfrm>
            <a:off x="433867" y="2222357"/>
            <a:ext cx="457196" cy="457193"/>
            <a:chOff x="2640993" y="3357835"/>
            <a:chExt cx="365348" cy="364966"/>
          </a:xfrm>
        </p:grpSpPr>
        <p:sp>
          <p:nvSpPr>
            <p:cNvPr id="606" name="Google Shape;606;p66"/>
            <p:cNvSpPr/>
            <p:nvPr/>
          </p:nvSpPr>
          <p:spPr>
            <a:xfrm>
              <a:off x="2640993" y="3455227"/>
              <a:ext cx="365348" cy="267574"/>
            </a:xfrm>
            <a:custGeom>
              <a:rect b="b" l="l" r="r" t="t"/>
              <a:pathLst>
                <a:path extrusionOk="0" h="8407" w="11479">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6"/>
            <p:cNvSpPr/>
            <p:nvPr/>
          </p:nvSpPr>
          <p:spPr>
            <a:xfrm>
              <a:off x="2724763" y="3357835"/>
              <a:ext cx="280050" cy="136476"/>
            </a:xfrm>
            <a:custGeom>
              <a:rect b="b" l="l" r="r" t="t"/>
              <a:pathLst>
                <a:path extrusionOk="0" h="4288" w="8799">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6"/>
            <p:cNvSpPr/>
            <p:nvPr/>
          </p:nvSpPr>
          <p:spPr>
            <a:xfrm>
              <a:off x="2771359" y="3655327"/>
              <a:ext cx="10280" cy="21611"/>
            </a:xfrm>
            <a:custGeom>
              <a:rect b="b" l="l" r="r" t="t"/>
              <a:pathLst>
                <a:path extrusionOk="0" h="679" w="323">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6"/>
            <p:cNvSpPr/>
            <p:nvPr/>
          </p:nvSpPr>
          <p:spPr>
            <a:xfrm>
              <a:off x="2794084" y="3655327"/>
              <a:ext cx="10280" cy="21611"/>
            </a:xfrm>
            <a:custGeom>
              <a:rect b="b" l="l" r="r" t="t"/>
              <a:pathLst>
                <a:path extrusionOk="0" h="679" w="323">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6"/>
            <p:cNvSpPr/>
            <p:nvPr/>
          </p:nvSpPr>
          <p:spPr>
            <a:xfrm>
              <a:off x="2816840"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6"/>
            <p:cNvSpPr/>
            <p:nvPr/>
          </p:nvSpPr>
          <p:spPr>
            <a:xfrm>
              <a:off x="2839947" y="3655327"/>
              <a:ext cx="10630" cy="21611"/>
            </a:xfrm>
            <a:custGeom>
              <a:rect b="b" l="l" r="r" t="t"/>
              <a:pathLst>
                <a:path extrusionOk="0" h="679" w="334">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6"/>
            <p:cNvSpPr/>
            <p:nvPr/>
          </p:nvSpPr>
          <p:spPr>
            <a:xfrm>
              <a:off x="2862672" y="3655327"/>
              <a:ext cx="10662" cy="21611"/>
            </a:xfrm>
            <a:custGeom>
              <a:rect b="b" l="l" r="r" t="t"/>
              <a:pathLst>
                <a:path extrusionOk="0" h="679" w="335">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6"/>
            <p:cNvSpPr/>
            <p:nvPr/>
          </p:nvSpPr>
          <p:spPr>
            <a:xfrm>
              <a:off x="2885429"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6"/>
            <p:cNvSpPr/>
            <p:nvPr/>
          </p:nvSpPr>
          <p:spPr>
            <a:xfrm>
              <a:off x="2908535" y="3655327"/>
              <a:ext cx="10630" cy="21611"/>
            </a:xfrm>
            <a:custGeom>
              <a:rect b="b" l="l" r="r" t="t"/>
              <a:pathLst>
                <a:path extrusionOk="0" h="679" w="334">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6"/>
            <p:cNvSpPr/>
            <p:nvPr/>
          </p:nvSpPr>
          <p:spPr>
            <a:xfrm>
              <a:off x="2931292" y="3655327"/>
              <a:ext cx="10630" cy="21611"/>
            </a:xfrm>
            <a:custGeom>
              <a:rect b="b" l="l" r="r" t="t"/>
              <a:pathLst>
                <a:path extrusionOk="0" h="679" w="334">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66"/>
          <p:cNvGrpSpPr/>
          <p:nvPr/>
        </p:nvGrpSpPr>
        <p:grpSpPr>
          <a:xfrm>
            <a:off x="4760629" y="2843411"/>
            <a:ext cx="448047" cy="448047"/>
            <a:chOff x="6608877" y="3353074"/>
            <a:chExt cx="357408" cy="357408"/>
          </a:xfrm>
        </p:grpSpPr>
        <p:sp>
          <p:nvSpPr>
            <p:cNvPr id="617" name="Google Shape;617;p66"/>
            <p:cNvSpPr/>
            <p:nvPr/>
          </p:nvSpPr>
          <p:spPr>
            <a:xfrm>
              <a:off x="6608877" y="3353074"/>
              <a:ext cx="357408" cy="357408"/>
            </a:xfrm>
            <a:custGeom>
              <a:rect b="b" l="l" r="r" t="t"/>
              <a:pathLst>
                <a:path extrusionOk="0" h="11169" w="11169">
                  <a:moveTo>
                    <a:pt x="357" y="5049"/>
                  </a:moveTo>
                  <a:lnTo>
                    <a:pt x="477" y="5215"/>
                  </a:lnTo>
                  <a:cubicBezTo>
                    <a:pt x="536" y="5287"/>
                    <a:pt x="619" y="5334"/>
                    <a:pt x="703" y="5346"/>
                  </a:cubicBezTo>
                  <a:lnTo>
                    <a:pt x="750" y="5346"/>
                  </a:lnTo>
                  <a:lnTo>
                    <a:pt x="619" y="6001"/>
                  </a:lnTo>
                  <a:cubicBezTo>
                    <a:pt x="584" y="6132"/>
                    <a:pt x="596" y="6251"/>
                    <a:pt x="643" y="6382"/>
                  </a:cubicBezTo>
                  <a:lnTo>
                    <a:pt x="988" y="7311"/>
                  </a:lnTo>
                  <a:cubicBezTo>
                    <a:pt x="988" y="7323"/>
                    <a:pt x="1000" y="7359"/>
                    <a:pt x="1000" y="7370"/>
                  </a:cubicBezTo>
                  <a:lnTo>
                    <a:pt x="1012" y="8156"/>
                  </a:lnTo>
                  <a:cubicBezTo>
                    <a:pt x="560" y="7370"/>
                    <a:pt x="334" y="6489"/>
                    <a:pt x="334" y="5585"/>
                  </a:cubicBezTo>
                  <a:cubicBezTo>
                    <a:pt x="334" y="5406"/>
                    <a:pt x="346" y="5227"/>
                    <a:pt x="357" y="5049"/>
                  </a:cubicBezTo>
                  <a:close/>
                  <a:moveTo>
                    <a:pt x="5537" y="405"/>
                  </a:moveTo>
                  <a:cubicBezTo>
                    <a:pt x="6525" y="405"/>
                    <a:pt x="7477" y="667"/>
                    <a:pt x="8299" y="1179"/>
                  </a:cubicBezTo>
                  <a:lnTo>
                    <a:pt x="7656" y="1608"/>
                  </a:lnTo>
                  <a:cubicBezTo>
                    <a:pt x="7596" y="1655"/>
                    <a:pt x="7561" y="1727"/>
                    <a:pt x="7596" y="1798"/>
                  </a:cubicBezTo>
                  <a:lnTo>
                    <a:pt x="7763" y="2251"/>
                  </a:lnTo>
                  <a:lnTo>
                    <a:pt x="7763" y="2263"/>
                  </a:lnTo>
                  <a:lnTo>
                    <a:pt x="7585" y="2334"/>
                  </a:lnTo>
                  <a:cubicBezTo>
                    <a:pt x="7406" y="2394"/>
                    <a:pt x="7287" y="2560"/>
                    <a:pt x="7251" y="2751"/>
                  </a:cubicBezTo>
                  <a:lnTo>
                    <a:pt x="6751" y="3037"/>
                  </a:lnTo>
                  <a:cubicBezTo>
                    <a:pt x="6703" y="3060"/>
                    <a:pt x="6668" y="3108"/>
                    <a:pt x="6656" y="3168"/>
                  </a:cubicBezTo>
                  <a:lnTo>
                    <a:pt x="6549" y="4132"/>
                  </a:lnTo>
                  <a:lnTo>
                    <a:pt x="6418" y="4180"/>
                  </a:lnTo>
                  <a:cubicBezTo>
                    <a:pt x="6334" y="4215"/>
                    <a:pt x="6287" y="4299"/>
                    <a:pt x="6311" y="4394"/>
                  </a:cubicBezTo>
                  <a:cubicBezTo>
                    <a:pt x="6346" y="4465"/>
                    <a:pt x="6406" y="4489"/>
                    <a:pt x="6465" y="4489"/>
                  </a:cubicBezTo>
                  <a:cubicBezTo>
                    <a:pt x="6477" y="4489"/>
                    <a:pt x="6489" y="4489"/>
                    <a:pt x="6525" y="4477"/>
                  </a:cubicBezTo>
                  <a:lnTo>
                    <a:pt x="6763" y="4406"/>
                  </a:lnTo>
                  <a:cubicBezTo>
                    <a:pt x="6823" y="4394"/>
                    <a:pt x="6870" y="4334"/>
                    <a:pt x="6870" y="4275"/>
                  </a:cubicBezTo>
                  <a:lnTo>
                    <a:pt x="6965" y="3287"/>
                  </a:lnTo>
                  <a:lnTo>
                    <a:pt x="7227" y="3156"/>
                  </a:lnTo>
                  <a:lnTo>
                    <a:pt x="7204" y="3441"/>
                  </a:lnTo>
                  <a:cubicBezTo>
                    <a:pt x="7204" y="3525"/>
                    <a:pt x="7263" y="3596"/>
                    <a:pt x="7358" y="3620"/>
                  </a:cubicBezTo>
                  <a:lnTo>
                    <a:pt x="7370" y="3620"/>
                  </a:lnTo>
                  <a:cubicBezTo>
                    <a:pt x="7465" y="3620"/>
                    <a:pt x="7537" y="3560"/>
                    <a:pt x="7537" y="3465"/>
                  </a:cubicBezTo>
                  <a:lnTo>
                    <a:pt x="7585" y="2822"/>
                  </a:lnTo>
                  <a:cubicBezTo>
                    <a:pt x="7585" y="2751"/>
                    <a:pt x="7644" y="2691"/>
                    <a:pt x="7692" y="2667"/>
                  </a:cubicBezTo>
                  <a:lnTo>
                    <a:pt x="7882" y="2584"/>
                  </a:lnTo>
                  <a:cubicBezTo>
                    <a:pt x="8037" y="2525"/>
                    <a:pt x="8132" y="2334"/>
                    <a:pt x="8073" y="2156"/>
                  </a:cubicBezTo>
                  <a:lnTo>
                    <a:pt x="7954" y="1834"/>
                  </a:lnTo>
                  <a:lnTo>
                    <a:pt x="8608" y="1394"/>
                  </a:lnTo>
                  <a:cubicBezTo>
                    <a:pt x="8847" y="1560"/>
                    <a:pt x="9073" y="1751"/>
                    <a:pt x="9275" y="1965"/>
                  </a:cubicBezTo>
                  <a:cubicBezTo>
                    <a:pt x="10275" y="2965"/>
                    <a:pt x="10811" y="4275"/>
                    <a:pt x="10811" y="5680"/>
                  </a:cubicBezTo>
                  <a:cubicBezTo>
                    <a:pt x="10811" y="7097"/>
                    <a:pt x="10287" y="8311"/>
                    <a:pt x="9287" y="9299"/>
                  </a:cubicBezTo>
                  <a:cubicBezTo>
                    <a:pt x="8299" y="10299"/>
                    <a:pt x="6989" y="10835"/>
                    <a:pt x="5572" y="10835"/>
                  </a:cubicBezTo>
                  <a:cubicBezTo>
                    <a:pt x="4156" y="10835"/>
                    <a:pt x="2846" y="10287"/>
                    <a:pt x="1846" y="9299"/>
                  </a:cubicBezTo>
                  <a:cubicBezTo>
                    <a:pt x="1655" y="9109"/>
                    <a:pt x="1477" y="8906"/>
                    <a:pt x="1310" y="8680"/>
                  </a:cubicBezTo>
                  <a:lnTo>
                    <a:pt x="1286" y="7370"/>
                  </a:lnTo>
                  <a:cubicBezTo>
                    <a:pt x="1286" y="7311"/>
                    <a:pt x="1274" y="7251"/>
                    <a:pt x="1250" y="7204"/>
                  </a:cubicBezTo>
                  <a:lnTo>
                    <a:pt x="917" y="6287"/>
                  </a:lnTo>
                  <a:cubicBezTo>
                    <a:pt x="881" y="6227"/>
                    <a:pt x="881" y="6144"/>
                    <a:pt x="893" y="6085"/>
                  </a:cubicBezTo>
                  <a:lnTo>
                    <a:pt x="1096" y="5156"/>
                  </a:lnTo>
                  <a:lnTo>
                    <a:pt x="1393" y="4918"/>
                  </a:lnTo>
                  <a:cubicBezTo>
                    <a:pt x="1429" y="4882"/>
                    <a:pt x="1453" y="4834"/>
                    <a:pt x="1453" y="4799"/>
                  </a:cubicBezTo>
                  <a:lnTo>
                    <a:pt x="1453" y="4442"/>
                  </a:lnTo>
                  <a:lnTo>
                    <a:pt x="1846" y="4465"/>
                  </a:lnTo>
                  <a:lnTo>
                    <a:pt x="2179" y="5418"/>
                  </a:lnTo>
                  <a:cubicBezTo>
                    <a:pt x="2203" y="5513"/>
                    <a:pt x="2286" y="5596"/>
                    <a:pt x="2358" y="5644"/>
                  </a:cubicBezTo>
                  <a:cubicBezTo>
                    <a:pt x="2420" y="5679"/>
                    <a:pt x="2479" y="5697"/>
                    <a:pt x="2540" y="5697"/>
                  </a:cubicBezTo>
                  <a:cubicBezTo>
                    <a:pt x="2584" y="5697"/>
                    <a:pt x="2629" y="5688"/>
                    <a:pt x="2679" y="5668"/>
                  </a:cubicBezTo>
                  <a:cubicBezTo>
                    <a:pt x="2786" y="5644"/>
                    <a:pt x="2882" y="5573"/>
                    <a:pt x="2941" y="5465"/>
                  </a:cubicBezTo>
                  <a:lnTo>
                    <a:pt x="3144" y="5037"/>
                  </a:lnTo>
                  <a:lnTo>
                    <a:pt x="3536" y="4763"/>
                  </a:lnTo>
                  <a:cubicBezTo>
                    <a:pt x="3565" y="4739"/>
                    <a:pt x="3602" y="4727"/>
                    <a:pt x="3639" y="4727"/>
                  </a:cubicBezTo>
                  <a:cubicBezTo>
                    <a:pt x="3694" y="4727"/>
                    <a:pt x="3751" y="4754"/>
                    <a:pt x="3786" y="4811"/>
                  </a:cubicBezTo>
                  <a:lnTo>
                    <a:pt x="4227" y="5406"/>
                  </a:lnTo>
                  <a:cubicBezTo>
                    <a:pt x="4263" y="5430"/>
                    <a:pt x="4310" y="5465"/>
                    <a:pt x="4346" y="5465"/>
                  </a:cubicBezTo>
                  <a:lnTo>
                    <a:pt x="4525" y="5477"/>
                  </a:lnTo>
                  <a:cubicBezTo>
                    <a:pt x="4525" y="5477"/>
                    <a:pt x="4548" y="5477"/>
                    <a:pt x="4548" y="5489"/>
                  </a:cubicBezTo>
                  <a:lnTo>
                    <a:pt x="4751" y="6204"/>
                  </a:lnTo>
                  <a:cubicBezTo>
                    <a:pt x="4763" y="6287"/>
                    <a:pt x="4846" y="6323"/>
                    <a:pt x="4918" y="6323"/>
                  </a:cubicBezTo>
                  <a:lnTo>
                    <a:pt x="4965" y="6323"/>
                  </a:lnTo>
                  <a:cubicBezTo>
                    <a:pt x="5049" y="6299"/>
                    <a:pt x="5096" y="6204"/>
                    <a:pt x="5060" y="6120"/>
                  </a:cubicBezTo>
                  <a:lnTo>
                    <a:pt x="4977" y="5835"/>
                  </a:lnTo>
                  <a:lnTo>
                    <a:pt x="5299" y="5715"/>
                  </a:lnTo>
                  <a:cubicBezTo>
                    <a:pt x="5513" y="5644"/>
                    <a:pt x="5656" y="5418"/>
                    <a:pt x="5632" y="5192"/>
                  </a:cubicBezTo>
                  <a:lnTo>
                    <a:pt x="5596" y="4751"/>
                  </a:lnTo>
                  <a:lnTo>
                    <a:pt x="5870" y="4656"/>
                  </a:lnTo>
                  <a:cubicBezTo>
                    <a:pt x="5953" y="4632"/>
                    <a:pt x="6001" y="4537"/>
                    <a:pt x="5977" y="4453"/>
                  </a:cubicBezTo>
                  <a:cubicBezTo>
                    <a:pt x="5949" y="4377"/>
                    <a:pt x="5890" y="4339"/>
                    <a:pt x="5818" y="4339"/>
                  </a:cubicBezTo>
                  <a:cubicBezTo>
                    <a:pt x="5801" y="4339"/>
                    <a:pt x="5782" y="4342"/>
                    <a:pt x="5763" y="4346"/>
                  </a:cubicBezTo>
                  <a:lnTo>
                    <a:pt x="5382" y="4477"/>
                  </a:lnTo>
                  <a:cubicBezTo>
                    <a:pt x="5299" y="4513"/>
                    <a:pt x="5263" y="4572"/>
                    <a:pt x="5275" y="4644"/>
                  </a:cubicBezTo>
                  <a:lnTo>
                    <a:pt x="5322" y="5215"/>
                  </a:lnTo>
                  <a:cubicBezTo>
                    <a:pt x="5322" y="5299"/>
                    <a:pt x="5275" y="5370"/>
                    <a:pt x="5203" y="5406"/>
                  </a:cubicBezTo>
                  <a:lnTo>
                    <a:pt x="4906" y="5525"/>
                  </a:lnTo>
                  <a:lnTo>
                    <a:pt x="4870" y="5418"/>
                  </a:lnTo>
                  <a:cubicBezTo>
                    <a:pt x="4822" y="5287"/>
                    <a:pt x="4703" y="5180"/>
                    <a:pt x="4572" y="5180"/>
                  </a:cubicBezTo>
                  <a:lnTo>
                    <a:pt x="4465" y="5168"/>
                  </a:lnTo>
                  <a:lnTo>
                    <a:pt x="4072" y="4632"/>
                  </a:lnTo>
                  <a:cubicBezTo>
                    <a:pt x="3973" y="4497"/>
                    <a:pt x="3822" y="4425"/>
                    <a:pt x="3669" y="4425"/>
                  </a:cubicBezTo>
                  <a:cubicBezTo>
                    <a:pt x="3565" y="4425"/>
                    <a:pt x="3461" y="4458"/>
                    <a:pt x="3370" y="4525"/>
                  </a:cubicBezTo>
                  <a:lnTo>
                    <a:pt x="2941" y="4823"/>
                  </a:lnTo>
                  <a:cubicBezTo>
                    <a:pt x="2905" y="4834"/>
                    <a:pt x="2893" y="4846"/>
                    <a:pt x="2882" y="4882"/>
                  </a:cubicBezTo>
                  <a:lnTo>
                    <a:pt x="2643" y="5346"/>
                  </a:lnTo>
                  <a:cubicBezTo>
                    <a:pt x="2620" y="5370"/>
                    <a:pt x="2596" y="5382"/>
                    <a:pt x="2596" y="5382"/>
                  </a:cubicBezTo>
                  <a:cubicBezTo>
                    <a:pt x="2588" y="5382"/>
                    <a:pt x="2569" y="5393"/>
                    <a:pt x="2554" y="5393"/>
                  </a:cubicBezTo>
                  <a:cubicBezTo>
                    <a:pt x="2547" y="5393"/>
                    <a:pt x="2540" y="5390"/>
                    <a:pt x="2536" y="5382"/>
                  </a:cubicBezTo>
                  <a:cubicBezTo>
                    <a:pt x="2524" y="5370"/>
                    <a:pt x="2501" y="5358"/>
                    <a:pt x="2501" y="5346"/>
                  </a:cubicBezTo>
                  <a:lnTo>
                    <a:pt x="2131" y="4287"/>
                  </a:lnTo>
                  <a:cubicBezTo>
                    <a:pt x="2120" y="4227"/>
                    <a:pt x="2060" y="4180"/>
                    <a:pt x="1989" y="4180"/>
                  </a:cubicBezTo>
                  <a:lnTo>
                    <a:pt x="1369" y="4132"/>
                  </a:lnTo>
                  <a:lnTo>
                    <a:pt x="1167" y="3858"/>
                  </a:lnTo>
                  <a:cubicBezTo>
                    <a:pt x="1132" y="3809"/>
                    <a:pt x="1085" y="3785"/>
                    <a:pt x="1038" y="3785"/>
                  </a:cubicBezTo>
                  <a:cubicBezTo>
                    <a:pt x="1005" y="3785"/>
                    <a:pt x="971" y="3798"/>
                    <a:pt x="941" y="3822"/>
                  </a:cubicBezTo>
                  <a:cubicBezTo>
                    <a:pt x="869" y="3882"/>
                    <a:pt x="858" y="3977"/>
                    <a:pt x="917" y="4049"/>
                  </a:cubicBezTo>
                  <a:lnTo>
                    <a:pt x="1131" y="4346"/>
                  </a:lnTo>
                  <a:lnTo>
                    <a:pt x="1131" y="4751"/>
                  </a:lnTo>
                  <a:lnTo>
                    <a:pt x="715" y="5073"/>
                  </a:lnTo>
                  <a:lnTo>
                    <a:pt x="691" y="5073"/>
                  </a:lnTo>
                  <a:lnTo>
                    <a:pt x="381" y="4656"/>
                  </a:lnTo>
                  <a:cubicBezTo>
                    <a:pt x="500" y="4001"/>
                    <a:pt x="750" y="3394"/>
                    <a:pt x="1096" y="2846"/>
                  </a:cubicBezTo>
                  <a:lnTo>
                    <a:pt x="1310" y="3179"/>
                  </a:lnTo>
                  <a:cubicBezTo>
                    <a:pt x="1346" y="3227"/>
                    <a:pt x="1405" y="3263"/>
                    <a:pt x="1453" y="3263"/>
                  </a:cubicBezTo>
                  <a:cubicBezTo>
                    <a:pt x="1477" y="3263"/>
                    <a:pt x="1512" y="3239"/>
                    <a:pt x="1536" y="3227"/>
                  </a:cubicBezTo>
                  <a:cubicBezTo>
                    <a:pt x="1608" y="3179"/>
                    <a:pt x="1631" y="3084"/>
                    <a:pt x="1584" y="3001"/>
                  </a:cubicBezTo>
                  <a:lnTo>
                    <a:pt x="1286" y="2560"/>
                  </a:lnTo>
                  <a:cubicBezTo>
                    <a:pt x="1453" y="2334"/>
                    <a:pt x="1631" y="2132"/>
                    <a:pt x="1822" y="1929"/>
                  </a:cubicBezTo>
                  <a:cubicBezTo>
                    <a:pt x="2822" y="941"/>
                    <a:pt x="4132" y="405"/>
                    <a:pt x="5537" y="405"/>
                  </a:cubicBezTo>
                  <a:close/>
                  <a:moveTo>
                    <a:pt x="5584" y="0"/>
                  </a:moveTo>
                  <a:cubicBezTo>
                    <a:pt x="4096" y="0"/>
                    <a:pt x="2703" y="584"/>
                    <a:pt x="1643" y="1644"/>
                  </a:cubicBezTo>
                  <a:cubicBezTo>
                    <a:pt x="584" y="2691"/>
                    <a:pt x="0" y="4096"/>
                    <a:pt x="0" y="5585"/>
                  </a:cubicBezTo>
                  <a:cubicBezTo>
                    <a:pt x="0" y="7073"/>
                    <a:pt x="584" y="8466"/>
                    <a:pt x="1643" y="9525"/>
                  </a:cubicBezTo>
                  <a:cubicBezTo>
                    <a:pt x="2703" y="10585"/>
                    <a:pt x="4096" y="11169"/>
                    <a:pt x="5584" y="11169"/>
                  </a:cubicBezTo>
                  <a:cubicBezTo>
                    <a:pt x="7073" y="11169"/>
                    <a:pt x="8478" y="10585"/>
                    <a:pt x="9525" y="9525"/>
                  </a:cubicBezTo>
                  <a:cubicBezTo>
                    <a:pt x="10585" y="8466"/>
                    <a:pt x="11168" y="7073"/>
                    <a:pt x="11168" y="5585"/>
                  </a:cubicBezTo>
                  <a:cubicBezTo>
                    <a:pt x="11168" y="4096"/>
                    <a:pt x="10585" y="2691"/>
                    <a:pt x="9525" y="1644"/>
                  </a:cubicBezTo>
                  <a:cubicBezTo>
                    <a:pt x="8478" y="584"/>
                    <a:pt x="7073" y="0"/>
                    <a:pt x="558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6"/>
            <p:cNvSpPr/>
            <p:nvPr/>
          </p:nvSpPr>
          <p:spPr>
            <a:xfrm>
              <a:off x="6770029" y="3565170"/>
              <a:ext cx="44608" cy="27968"/>
            </a:xfrm>
            <a:custGeom>
              <a:rect b="b" l="l" r="r" t="t"/>
              <a:pathLst>
                <a:path extrusionOk="0" h="874" w="1394">
                  <a:moveTo>
                    <a:pt x="166" y="1"/>
                  </a:moveTo>
                  <a:cubicBezTo>
                    <a:pt x="121" y="1"/>
                    <a:pt x="80" y="19"/>
                    <a:pt x="60" y="52"/>
                  </a:cubicBezTo>
                  <a:cubicBezTo>
                    <a:pt x="1" y="135"/>
                    <a:pt x="13" y="230"/>
                    <a:pt x="72" y="278"/>
                  </a:cubicBezTo>
                  <a:lnTo>
                    <a:pt x="620" y="742"/>
                  </a:lnTo>
                  <a:cubicBezTo>
                    <a:pt x="715" y="814"/>
                    <a:pt x="798" y="850"/>
                    <a:pt x="917" y="862"/>
                  </a:cubicBezTo>
                  <a:lnTo>
                    <a:pt x="1215" y="873"/>
                  </a:lnTo>
                  <a:lnTo>
                    <a:pt x="1227" y="873"/>
                  </a:lnTo>
                  <a:cubicBezTo>
                    <a:pt x="1322" y="873"/>
                    <a:pt x="1394" y="814"/>
                    <a:pt x="1394" y="731"/>
                  </a:cubicBezTo>
                  <a:cubicBezTo>
                    <a:pt x="1394" y="647"/>
                    <a:pt x="1322" y="576"/>
                    <a:pt x="1239" y="564"/>
                  </a:cubicBezTo>
                  <a:lnTo>
                    <a:pt x="941" y="552"/>
                  </a:lnTo>
                  <a:cubicBezTo>
                    <a:pt x="894" y="552"/>
                    <a:pt x="858" y="528"/>
                    <a:pt x="834" y="504"/>
                  </a:cubicBezTo>
                  <a:lnTo>
                    <a:pt x="274" y="40"/>
                  </a:lnTo>
                  <a:cubicBezTo>
                    <a:pt x="242" y="13"/>
                    <a:pt x="203" y="1"/>
                    <a:pt x="16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6"/>
            <p:cNvSpPr/>
            <p:nvPr/>
          </p:nvSpPr>
          <p:spPr>
            <a:xfrm>
              <a:off x="6859949" y="3437074"/>
              <a:ext cx="24416" cy="31840"/>
            </a:xfrm>
            <a:custGeom>
              <a:rect b="b" l="l" r="r" t="t"/>
              <a:pathLst>
                <a:path extrusionOk="0" h="995" w="763">
                  <a:moveTo>
                    <a:pt x="583" y="1"/>
                  </a:moveTo>
                  <a:cubicBezTo>
                    <a:pt x="509" y="1"/>
                    <a:pt x="447" y="45"/>
                    <a:pt x="417" y="114"/>
                  </a:cubicBezTo>
                  <a:lnTo>
                    <a:pt x="334" y="400"/>
                  </a:lnTo>
                  <a:lnTo>
                    <a:pt x="60" y="745"/>
                  </a:lnTo>
                  <a:cubicBezTo>
                    <a:pt x="0" y="816"/>
                    <a:pt x="12" y="924"/>
                    <a:pt x="96" y="959"/>
                  </a:cubicBezTo>
                  <a:cubicBezTo>
                    <a:pt x="120" y="995"/>
                    <a:pt x="155" y="995"/>
                    <a:pt x="191" y="995"/>
                  </a:cubicBezTo>
                  <a:cubicBezTo>
                    <a:pt x="239" y="995"/>
                    <a:pt x="298" y="983"/>
                    <a:pt x="334" y="935"/>
                  </a:cubicBezTo>
                  <a:lnTo>
                    <a:pt x="608" y="566"/>
                  </a:lnTo>
                  <a:cubicBezTo>
                    <a:pt x="632" y="543"/>
                    <a:pt x="632" y="531"/>
                    <a:pt x="643" y="519"/>
                  </a:cubicBezTo>
                  <a:lnTo>
                    <a:pt x="751" y="209"/>
                  </a:lnTo>
                  <a:cubicBezTo>
                    <a:pt x="762" y="126"/>
                    <a:pt x="715" y="42"/>
                    <a:pt x="632" y="7"/>
                  </a:cubicBezTo>
                  <a:cubicBezTo>
                    <a:pt x="615" y="3"/>
                    <a:pt x="599" y="1"/>
                    <a:pt x="58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6"/>
            <p:cNvSpPr/>
            <p:nvPr/>
          </p:nvSpPr>
          <p:spPr>
            <a:xfrm>
              <a:off x="6824525" y="3509426"/>
              <a:ext cx="17920" cy="28448"/>
            </a:xfrm>
            <a:custGeom>
              <a:rect b="b" l="l" r="r" t="t"/>
              <a:pathLst>
                <a:path extrusionOk="0" h="889" w="560">
                  <a:moveTo>
                    <a:pt x="194" y="1"/>
                  </a:moveTo>
                  <a:cubicBezTo>
                    <a:pt x="177" y="1"/>
                    <a:pt x="160" y="3"/>
                    <a:pt x="143" y="8"/>
                  </a:cubicBezTo>
                  <a:cubicBezTo>
                    <a:pt x="48" y="44"/>
                    <a:pt x="0" y="127"/>
                    <a:pt x="36" y="222"/>
                  </a:cubicBezTo>
                  <a:lnTo>
                    <a:pt x="215" y="770"/>
                  </a:lnTo>
                  <a:cubicBezTo>
                    <a:pt x="226" y="841"/>
                    <a:pt x="298" y="889"/>
                    <a:pt x="357" y="889"/>
                  </a:cubicBezTo>
                  <a:cubicBezTo>
                    <a:pt x="381" y="889"/>
                    <a:pt x="393" y="889"/>
                    <a:pt x="405" y="877"/>
                  </a:cubicBezTo>
                  <a:cubicBezTo>
                    <a:pt x="500" y="841"/>
                    <a:pt x="560" y="746"/>
                    <a:pt x="524" y="663"/>
                  </a:cubicBezTo>
                  <a:lnTo>
                    <a:pt x="345" y="115"/>
                  </a:lnTo>
                  <a:cubicBezTo>
                    <a:pt x="326" y="39"/>
                    <a:pt x="262" y="1"/>
                    <a:pt x="19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6"/>
            <p:cNvSpPr/>
            <p:nvPr/>
          </p:nvSpPr>
          <p:spPr>
            <a:xfrm>
              <a:off x="6790989" y="3541906"/>
              <a:ext cx="42688" cy="34464"/>
            </a:xfrm>
            <a:custGeom>
              <a:rect b="b" l="l" r="r" t="t"/>
              <a:pathLst>
                <a:path extrusionOk="0" h="1077" w="1334">
                  <a:moveTo>
                    <a:pt x="508" y="333"/>
                  </a:moveTo>
                  <a:cubicBezTo>
                    <a:pt x="511" y="333"/>
                    <a:pt x="516" y="334"/>
                    <a:pt x="524" y="338"/>
                  </a:cubicBezTo>
                  <a:lnTo>
                    <a:pt x="977" y="410"/>
                  </a:lnTo>
                  <a:lnTo>
                    <a:pt x="977" y="422"/>
                  </a:lnTo>
                  <a:lnTo>
                    <a:pt x="739" y="755"/>
                  </a:lnTo>
                  <a:lnTo>
                    <a:pt x="727" y="755"/>
                  </a:lnTo>
                  <a:lnTo>
                    <a:pt x="381" y="624"/>
                  </a:lnTo>
                  <a:lnTo>
                    <a:pt x="501" y="338"/>
                  </a:lnTo>
                  <a:cubicBezTo>
                    <a:pt x="501" y="338"/>
                    <a:pt x="501" y="333"/>
                    <a:pt x="508" y="333"/>
                  </a:cubicBezTo>
                  <a:close/>
                  <a:moveTo>
                    <a:pt x="531" y="1"/>
                  </a:moveTo>
                  <a:cubicBezTo>
                    <a:pt x="397" y="1"/>
                    <a:pt x="277" y="81"/>
                    <a:pt x="203" y="207"/>
                  </a:cubicBezTo>
                  <a:lnTo>
                    <a:pt x="12" y="648"/>
                  </a:lnTo>
                  <a:cubicBezTo>
                    <a:pt x="0" y="696"/>
                    <a:pt x="0" y="743"/>
                    <a:pt x="12" y="779"/>
                  </a:cubicBezTo>
                  <a:cubicBezTo>
                    <a:pt x="24" y="827"/>
                    <a:pt x="60" y="862"/>
                    <a:pt x="108" y="874"/>
                  </a:cubicBezTo>
                  <a:lnTo>
                    <a:pt x="608" y="1065"/>
                  </a:lnTo>
                  <a:cubicBezTo>
                    <a:pt x="655" y="1077"/>
                    <a:pt x="679" y="1077"/>
                    <a:pt x="727" y="1077"/>
                  </a:cubicBezTo>
                  <a:cubicBezTo>
                    <a:pt x="834" y="1077"/>
                    <a:pt x="941" y="1041"/>
                    <a:pt x="1001" y="946"/>
                  </a:cubicBezTo>
                  <a:lnTo>
                    <a:pt x="1239" y="624"/>
                  </a:lnTo>
                  <a:cubicBezTo>
                    <a:pt x="1310" y="529"/>
                    <a:pt x="1334" y="410"/>
                    <a:pt x="1298" y="291"/>
                  </a:cubicBezTo>
                  <a:cubicBezTo>
                    <a:pt x="1251" y="184"/>
                    <a:pt x="1155" y="100"/>
                    <a:pt x="1036" y="88"/>
                  </a:cubicBezTo>
                  <a:lnTo>
                    <a:pt x="584" y="5"/>
                  </a:lnTo>
                  <a:cubicBezTo>
                    <a:pt x="566" y="2"/>
                    <a:pt x="549" y="1"/>
                    <a:pt x="53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6"/>
            <p:cNvSpPr/>
            <p:nvPr/>
          </p:nvSpPr>
          <p:spPr>
            <a:xfrm>
              <a:off x="6840525" y="3544914"/>
              <a:ext cx="54112" cy="32608"/>
            </a:xfrm>
            <a:custGeom>
              <a:rect b="b" l="l" r="r" t="t"/>
              <a:pathLst>
                <a:path extrusionOk="0" h="1019" w="1691">
                  <a:moveTo>
                    <a:pt x="864" y="346"/>
                  </a:moveTo>
                  <a:cubicBezTo>
                    <a:pt x="913" y="346"/>
                    <a:pt x="962" y="364"/>
                    <a:pt x="1000" y="387"/>
                  </a:cubicBezTo>
                  <a:lnTo>
                    <a:pt x="1250" y="649"/>
                  </a:lnTo>
                  <a:lnTo>
                    <a:pt x="1191" y="673"/>
                  </a:lnTo>
                  <a:cubicBezTo>
                    <a:pt x="1165" y="693"/>
                    <a:pt x="1131" y="701"/>
                    <a:pt x="1099" y="701"/>
                  </a:cubicBezTo>
                  <a:cubicBezTo>
                    <a:pt x="1072" y="701"/>
                    <a:pt x="1046" y="696"/>
                    <a:pt x="1024" y="685"/>
                  </a:cubicBezTo>
                  <a:lnTo>
                    <a:pt x="548" y="482"/>
                  </a:lnTo>
                  <a:lnTo>
                    <a:pt x="786" y="363"/>
                  </a:lnTo>
                  <a:cubicBezTo>
                    <a:pt x="811" y="351"/>
                    <a:pt x="837" y="346"/>
                    <a:pt x="864" y="346"/>
                  </a:cubicBezTo>
                  <a:close/>
                  <a:moveTo>
                    <a:pt x="857" y="1"/>
                  </a:moveTo>
                  <a:cubicBezTo>
                    <a:pt x="787" y="1"/>
                    <a:pt x="719" y="14"/>
                    <a:pt x="655" y="42"/>
                  </a:cubicBezTo>
                  <a:lnTo>
                    <a:pt x="84" y="316"/>
                  </a:lnTo>
                  <a:cubicBezTo>
                    <a:pt x="24" y="340"/>
                    <a:pt x="0" y="399"/>
                    <a:pt x="0" y="459"/>
                  </a:cubicBezTo>
                  <a:cubicBezTo>
                    <a:pt x="0" y="518"/>
                    <a:pt x="48" y="578"/>
                    <a:pt x="84" y="613"/>
                  </a:cubicBezTo>
                  <a:lnTo>
                    <a:pt x="893" y="971"/>
                  </a:lnTo>
                  <a:cubicBezTo>
                    <a:pt x="965" y="994"/>
                    <a:pt x="1024" y="1018"/>
                    <a:pt x="1096" y="1018"/>
                  </a:cubicBezTo>
                  <a:cubicBezTo>
                    <a:pt x="1191" y="1018"/>
                    <a:pt x="1274" y="983"/>
                    <a:pt x="1358" y="935"/>
                  </a:cubicBezTo>
                  <a:lnTo>
                    <a:pt x="1608" y="792"/>
                  </a:lnTo>
                  <a:cubicBezTo>
                    <a:pt x="1655" y="756"/>
                    <a:pt x="1679" y="721"/>
                    <a:pt x="1679" y="673"/>
                  </a:cubicBezTo>
                  <a:cubicBezTo>
                    <a:pt x="1691" y="625"/>
                    <a:pt x="1679" y="590"/>
                    <a:pt x="1655" y="554"/>
                  </a:cubicBezTo>
                  <a:lnTo>
                    <a:pt x="1239" y="149"/>
                  </a:lnTo>
                  <a:cubicBezTo>
                    <a:pt x="1135" y="54"/>
                    <a:pt x="995" y="1"/>
                    <a:pt x="85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6"/>
            <p:cNvSpPr/>
            <p:nvPr/>
          </p:nvSpPr>
          <p:spPr>
            <a:xfrm>
              <a:off x="6793645" y="3582770"/>
              <a:ext cx="102144" cy="75520"/>
            </a:xfrm>
            <a:custGeom>
              <a:rect b="b" l="l" r="r" t="t"/>
              <a:pathLst>
                <a:path extrusionOk="0" h="2360" w="3192">
                  <a:moveTo>
                    <a:pt x="1757" y="0"/>
                  </a:moveTo>
                  <a:cubicBezTo>
                    <a:pt x="1683" y="0"/>
                    <a:pt x="1609" y="24"/>
                    <a:pt x="1549" y="61"/>
                  </a:cubicBezTo>
                  <a:lnTo>
                    <a:pt x="775" y="609"/>
                  </a:lnTo>
                  <a:lnTo>
                    <a:pt x="465" y="669"/>
                  </a:lnTo>
                  <a:cubicBezTo>
                    <a:pt x="239" y="716"/>
                    <a:pt x="60" y="907"/>
                    <a:pt x="48" y="1133"/>
                  </a:cubicBezTo>
                  <a:lnTo>
                    <a:pt x="1" y="1669"/>
                  </a:lnTo>
                  <a:cubicBezTo>
                    <a:pt x="1" y="1764"/>
                    <a:pt x="37" y="1859"/>
                    <a:pt x="108" y="1931"/>
                  </a:cubicBezTo>
                  <a:cubicBezTo>
                    <a:pt x="179" y="2002"/>
                    <a:pt x="275" y="2038"/>
                    <a:pt x="382" y="2038"/>
                  </a:cubicBezTo>
                  <a:lnTo>
                    <a:pt x="715" y="2002"/>
                  </a:lnTo>
                  <a:cubicBezTo>
                    <a:pt x="810" y="2002"/>
                    <a:pt x="882" y="1919"/>
                    <a:pt x="870" y="1824"/>
                  </a:cubicBezTo>
                  <a:cubicBezTo>
                    <a:pt x="859" y="1746"/>
                    <a:pt x="787" y="1679"/>
                    <a:pt x="710" y="1679"/>
                  </a:cubicBezTo>
                  <a:cubicBezTo>
                    <a:pt x="704" y="1679"/>
                    <a:pt x="697" y="1680"/>
                    <a:pt x="691" y="1681"/>
                  </a:cubicBezTo>
                  <a:lnTo>
                    <a:pt x="346" y="1705"/>
                  </a:lnTo>
                  <a:lnTo>
                    <a:pt x="334" y="1705"/>
                  </a:lnTo>
                  <a:lnTo>
                    <a:pt x="334" y="1693"/>
                  </a:lnTo>
                  <a:lnTo>
                    <a:pt x="382" y="1157"/>
                  </a:lnTo>
                  <a:cubicBezTo>
                    <a:pt x="382" y="1074"/>
                    <a:pt x="453" y="1014"/>
                    <a:pt x="525" y="990"/>
                  </a:cubicBezTo>
                  <a:lnTo>
                    <a:pt x="870" y="931"/>
                  </a:lnTo>
                  <a:cubicBezTo>
                    <a:pt x="894" y="931"/>
                    <a:pt x="918" y="919"/>
                    <a:pt x="929" y="907"/>
                  </a:cubicBezTo>
                  <a:lnTo>
                    <a:pt x="1727" y="335"/>
                  </a:lnTo>
                  <a:lnTo>
                    <a:pt x="1751" y="335"/>
                  </a:lnTo>
                  <a:lnTo>
                    <a:pt x="2311" y="597"/>
                  </a:lnTo>
                  <a:cubicBezTo>
                    <a:pt x="2346" y="609"/>
                    <a:pt x="2382" y="609"/>
                    <a:pt x="2418" y="609"/>
                  </a:cubicBezTo>
                  <a:lnTo>
                    <a:pt x="2680" y="550"/>
                  </a:lnTo>
                  <a:lnTo>
                    <a:pt x="2834" y="1109"/>
                  </a:lnTo>
                  <a:lnTo>
                    <a:pt x="2834" y="1133"/>
                  </a:lnTo>
                  <a:lnTo>
                    <a:pt x="2203" y="2038"/>
                  </a:lnTo>
                  <a:lnTo>
                    <a:pt x="2180" y="2038"/>
                  </a:lnTo>
                  <a:lnTo>
                    <a:pt x="1882" y="1681"/>
                  </a:lnTo>
                  <a:cubicBezTo>
                    <a:pt x="1846" y="1633"/>
                    <a:pt x="1787" y="1621"/>
                    <a:pt x="1751" y="1621"/>
                  </a:cubicBezTo>
                  <a:lnTo>
                    <a:pt x="1346" y="1645"/>
                  </a:lnTo>
                  <a:cubicBezTo>
                    <a:pt x="1251" y="1645"/>
                    <a:pt x="1180" y="1740"/>
                    <a:pt x="1191" y="1824"/>
                  </a:cubicBezTo>
                  <a:cubicBezTo>
                    <a:pt x="1191" y="1912"/>
                    <a:pt x="1273" y="1980"/>
                    <a:pt x="1352" y="1980"/>
                  </a:cubicBezTo>
                  <a:cubicBezTo>
                    <a:pt x="1358" y="1980"/>
                    <a:pt x="1364" y="1979"/>
                    <a:pt x="1370" y="1978"/>
                  </a:cubicBezTo>
                  <a:lnTo>
                    <a:pt x="1691" y="1943"/>
                  </a:lnTo>
                  <a:lnTo>
                    <a:pt x="1942" y="2240"/>
                  </a:lnTo>
                  <a:cubicBezTo>
                    <a:pt x="2001" y="2324"/>
                    <a:pt x="2108" y="2359"/>
                    <a:pt x="2192" y="2359"/>
                  </a:cubicBezTo>
                  <a:lnTo>
                    <a:pt x="2203" y="2359"/>
                  </a:lnTo>
                  <a:cubicBezTo>
                    <a:pt x="2311" y="2359"/>
                    <a:pt x="2418" y="2300"/>
                    <a:pt x="2477" y="2217"/>
                  </a:cubicBezTo>
                  <a:lnTo>
                    <a:pt x="3096" y="1312"/>
                  </a:lnTo>
                  <a:cubicBezTo>
                    <a:pt x="3180" y="1204"/>
                    <a:pt x="3192" y="1097"/>
                    <a:pt x="3156" y="1014"/>
                  </a:cubicBezTo>
                  <a:lnTo>
                    <a:pt x="2965" y="276"/>
                  </a:lnTo>
                  <a:cubicBezTo>
                    <a:pt x="2944" y="201"/>
                    <a:pt x="2875" y="155"/>
                    <a:pt x="2800" y="155"/>
                  </a:cubicBezTo>
                  <a:cubicBezTo>
                    <a:pt x="2792" y="155"/>
                    <a:pt x="2783" y="156"/>
                    <a:pt x="2775" y="157"/>
                  </a:cubicBezTo>
                  <a:lnTo>
                    <a:pt x="2406" y="252"/>
                  </a:lnTo>
                  <a:lnTo>
                    <a:pt x="1882" y="26"/>
                  </a:lnTo>
                  <a:cubicBezTo>
                    <a:pt x="1843" y="8"/>
                    <a:pt x="1800" y="0"/>
                    <a:pt x="175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66"/>
          <p:cNvSpPr/>
          <p:nvPr/>
        </p:nvSpPr>
        <p:spPr>
          <a:xfrm>
            <a:off x="429296" y="3555539"/>
            <a:ext cx="466346" cy="386721"/>
          </a:xfrm>
          <a:custGeom>
            <a:rect b="b" l="l" r="r" t="t"/>
            <a:pathLst>
              <a:path extrusionOk="0" h="9716" w="11693">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7"/>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2</a:t>
            </a:r>
            <a:endParaRPr b="1"/>
          </a:p>
        </p:txBody>
      </p:sp>
      <p:sp>
        <p:nvSpPr>
          <p:cNvPr id="631" name="Google Shape;631;p67"/>
          <p:cNvSpPr txBox="1"/>
          <p:nvPr>
            <p:ph idx="1" type="subTitle"/>
          </p:nvPr>
        </p:nvSpPr>
        <p:spPr>
          <a:xfrm>
            <a:off x="4129350" y="2004025"/>
            <a:ext cx="5014800" cy="113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900"/>
              <a:t>Risks and Opportunities for Companies like Tata Motors</a:t>
            </a:r>
            <a:endParaRPr b="1" sz="2900"/>
          </a:p>
        </p:txBody>
      </p:sp>
      <p:pic>
        <p:nvPicPr>
          <p:cNvPr id="632" name="Google Shape;632;p67"/>
          <p:cNvPicPr preferRelativeResize="0"/>
          <p:nvPr/>
        </p:nvPicPr>
        <p:blipFill>
          <a:blip r:embed="rId3">
            <a:alphaModFix/>
          </a:blip>
          <a:stretch>
            <a:fillRect/>
          </a:stretch>
        </p:blipFill>
        <p:spPr>
          <a:xfrm>
            <a:off x="2957383" y="821840"/>
            <a:ext cx="1171974" cy="1074925"/>
          </a:xfrm>
          <a:prstGeom prst="rect">
            <a:avLst/>
          </a:prstGeom>
          <a:noFill/>
          <a:ln>
            <a:noFill/>
          </a:ln>
        </p:spPr>
      </p:pic>
      <p:sp>
        <p:nvSpPr>
          <p:cNvPr id="633" name="Google Shape;633;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7" name="Shape 637"/>
        <p:cNvGrpSpPr/>
        <p:nvPr/>
      </p:nvGrpSpPr>
      <p:grpSpPr>
        <a:xfrm>
          <a:off x="0" y="0"/>
          <a:ext cx="0" cy="0"/>
          <a:chOff x="0" y="0"/>
          <a:chExt cx="0" cy="0"/>
        </a:xfrm>
      </p:grpSpPr>
      <p:sp>
        <p:nvSpPr>
          <p:cNvPr id="638" name="Google Shape;638;p68"/>
          <p:cNvSpPr txBox="1"/>
          <p:nvPr>
            <p:ph idx="2" type="subTitle"/>
          </p:nvPr>
        </p:nvSpPr>
        <p:spPr>
          <a:xfrm>
            <a:off x="3814725" y="1942825"/>
            <a:ext cx="5200200" cy="47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Preference for more eco-friendly and/or technologically advanced vehicles.</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Rise of taxi aggregators like Uber and Ola.</a:t>
            </a:r>
            <a:endParaRPr sz="1100">
              <a:solidFill>
                <a:srgbClr val="486AAE"/>
              </a:solidFill>
              <a:latin typeface="Overpass"/>
              <a:ea typeface="Overpass"/>
              <a:cs typeface="Overpass"/>
              <a:sym typeface="Overpass"/>
            </a:endParaRPr>
          </a:p>
        </p:txBody>
      </p:sp>
      <p:sp>
        <p:nvSpPr>
          <p:cNvPr id="639" name="Google Shape;639;p68"/>
          <p:cNvSpPr/>
          <p:nvPr/>
        </p:nvSpPr>
        <p:spPr>
          <a:xfrm>
            <a:off x="3022650" y="504475"/>
            <a:ext cx="570000" cy="570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8"/>
          <p:cNvSpPr txBox="1"/>
          <p:nvPr>
            <p:ph type="title"/>
          </p:nvPr>
        </p:nvSpPr>
        <p:spPr>
          <a:xfrm>
            <a:off x="713225" y="539500"/>
            <a:ext cx="2169300" cy="13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Risks</a:t>
            </a:r>
            <a:endParaRPr/>
          </a:p>
        </p:txBody>
      </p:sp>
      <p:sp>
        <p:nvSpPr>
          <p:cNvPr id="641" name="Google Shape;641;p68"/>
          <p:cNvSpPr txBox="1"/>
          <p:nvPr>
            <p:ph idx="1" type="subTitle"/>
          </p:nvPr>
        </p:nvSpPr>
        <p:spPr>
          <a:xfrm>
            <a:off x="3814725" y="310900"/>
            <a:ext cx="5005200" cy="2781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1600"/>
              </a:spcAft>
              <a:buNone/>
            </a:pPr>
            <a:r>
              <a:rPr lang="en" sz="1500">
                <a:solidFill>
                  <a:srgbClr val="486AAE"/>
                </a:solidFill>
                <a:latin typeface="Overpass"/>
                <a:ea typeface="Overpass"/>
                <a:cs typeface="Overpass"/>
                <a:sym typeface="Overpass"/>
              </a:rPr>
              <a:t>Liquidity Crunch in the Economy and Drop in Availability of Retail Finance</a:t>
            </a:r>
            <a:endParaRPr sz="1500">
              <a:latin typeface="Overpass"/>
              <a:ea typeface="Overpass"/>
              <a:cs typeface="Overpass"/>
              <a:sym typeface="Overpass"/>
            </a:endParaRPr>
          </a:p>
        </p:txBody>
      </p:sp>
      <p:sp>
        <p:nvSpPr>
          <p:cNvPr id="642" name="Google Shape;642;p68"/>
          <p:cNvSpPr txBox="1"/>
          <p:nvPr>
            <p:ph idx="2" type="subTitle"/>
          </p:nvPr>
        </p:nvSpPr>
        <p:spPr>
          <a:xfrm>
            <a:off x="3814725" y="836075"/>
            <a:ext cx="5200200" cy="47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Financial health of consumers and businesses affected.</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Reduced availability of funds for large purchases.</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Harder to obtain loans, that leads to less sales.</a:t>
            </a:r>
            <a:endParaRPr sz="1100">
              <a:solidFill>
                <a:srgbClr val="486AAE"/>
              </a:solidFill>
              <a:latin typeface="Overpass"/>
              <a:ea typeface="Overpass"/>
              <a:cs typeface="Overpass"/>
              <a:sym typeface="Overpass"/>
            </a:endParaRPr>
          </a:p>
          <a:p>
            <a:pPr indent="0" lvl="0" marL="0" rtl="0" algn="l">
              <a:spcBef>
                <a:spcPts val="0"/>
              </a:spcBef>
              <a:spcAft>
                <a:spcPts val="0"/>
              </a:spcAft>
              <a:buNone/>
            </a:pPr>
            <a:r>
              <a:t/>
            </a:r>
            <a:endParaRPr sz="1100">
              <a:solidFill>
                <a:srgbClr val="486AAE"/>
              </a:solidFill>
              <a:latin typeface="Overpass"/>
              <a:ea typeface="Overpass"/>
              <a:cs typeface="Overpass"/>
              <a:sym typeface="Overpass"/>
            </a:endParaRPr>
          </a:p>
          <a:p>
            <a:pPr indent="0" lvl="0" marL="0" rtl="0" algn="l">
              <a:spcBef>
                <a:spcPts val="0"/>
              </a:spcBef>
              <a:spcAft>
                <a:spcPts val="0"/>
              </a:spcAft>
              <a:buNone/>
            </a:pPr>
            <a:r>
              <a:t/>
            </a:r>
            <a:endParaRPr sz="1100">
              <a:solidFill>
                <a:srgbClr val="486AAE"/>
              </a:solidFill>
              <a:latin typeface="Overpass"/>
              <a:ea typeface="Overpass"/>
              <a:cs typeface="Overpass"/>
              <a:sym typeface="Overpass"/>
            </a:endParaRPr>
          </a:p>
        </p:txBody>
      </p:sp>
      <p:sp>
        <p:nvSpPr>
          <p:cNvPr id="643" name="Google Shape;643;p68"/>
          <p:cNvSpPr/>
          <p:nvPr/>
        </p:nvSpPr>
        <p:spPr>
          <a:xfrm>
            <a:off x="3022650" y="1706725"/>
            <a:ext cx="570000" cy="570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8"/>
          <p:cNvSpPr txBox="1"/>
          <p:nvPr>
            <p:ph idx="1" type="subTitle"/>
          </p:nvPr>
        </p:nvSpPr>
        <p:spPr>
          <a:xfrm>
            <a:off x="3814725" y="1741750"/>
            <a:ext cx="4287600" cy="27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Overpass"/>
                <a:ea typeface="Overpass"/>
                <a:cs typeface="Overpass"/>
                <a:sym typeface="Overpass"/>
              </a:rPr>
              <a:t>Consumer Preferences and Competition</a:t>
            </a:r>
            <a:endParaRPr sz="1500">
              <a:latin typeface="Overpass"/>
              <a:ea typeface="Overpass"/>
              <a:cs typeface="Overpass"/>
              <a:sym typeface="Overpass"/>
            </a:endParaRPr>
          </a:p>
        </p:txBody>
      </p:sp>
      <p:sp>
        <p:nvSpPr>
          <p:cNvPr id="645" name="Google Shape;645;p68"/>
          <p:cNvSpPr txBox="1"/>
          <p:nvPr>
            <p:ph idx="2" type="subTitle"/>
          </p:nvPr>
        </p:nvSpPr>
        <p:spPr>
          <a:xfrm>
            <a:off x="3814725" y="2991263"/>
            <a:ext cx="5200200" cy="47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Reduced consumer spending power.</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Automobiles are significant purchases.</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Car sales affected.</a:t>
            </a:r>
            <a:endParaRPr sz="1100">
              <a:solidFill>
                <a:srgbClr val="486AAE"/>
              </a:solidFill>
              <a:latin typeface="Overpass"/>
              <a:ea typeface="Overpass"/>
              <a:cs typeface="Overpass"/>
              <a:sym typeface="Overpass"/>
            </a:endParaRPr>
          </a:p>
          <a:p>
            <a:pPr indent="0" lvl="0" marL="0" rtl="0" algn="l">
              <a:spcBef>
                <a:spcPts val="0"/>
              </a:spcBef>
              <a:spcAft>
                <a:spcPts val="0"/>
              </a:spcAft>
              <a:buNone/>
            </a:pPr>
            <a:r>
              <a:t/>
            </a:r>
            <a:endParaRPr sz="1100">
              <a:solidFill>
                <a:srgbClr val="486AAE"/>
              </a:solidFill>
              <a:latin typeface="Overpass"/>
              <a:ea typeface="Overpass"/>
              <a:cs typeface="Overpass"/>
              <a:sym typeface="Overpass"/>
            </a:endParaRPr>
          </a:p>
        </p:txBody>
      </p:sp>
      <p:sp>
        <p:nvSpPr>
          <p:cNvPr id="646" name="Google Shape;646;p68"/>
          <p:cNvSpPr/>
          <p:nvPr/>
        </p:nvSpPr>
        <p:spPr>
          <a:xfrm>
            <a:off x="3022650" y="2907563"/>
            <a:ext cx="570000" cy="570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8"/>
          <p:cNvSpPr txBox="1"/>
          <p:nvPr>
            <p:ph idx="1" type="subTitle"/>
          </p:nvPr>
        </p:nvSpPr>
        <p:spPr>
          <a:xfrm>
            <a:off x="3814725" y="2790188"/>
            <a:ext cx="5200200" cy="27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Overpass"/>
                <a:ea typeface="Overpass"/>
                <a:cs typeface="Overpass"/>
                <a:sym typeface="Overpass"/>
              </a:rPr>
              <a:t>Slow Down in GDP</a:t>
            </a:r>
            <a:endParaRPr sz="1500">
              <a:latin typeface="Overpass"/>
              <a:ea typeface="Overpass"/>
              <a:cs typeface="Overpass"/>
              <a:sym typeface="Overpass"/>
            </a:endParaRPr>
          </a:p>
        </p:txBody>
      </p:sp>
      <p:sp>
        <p:nvSpPr>
          <p:cNvPr id="648" name="Google Shape;648;p68"/>
          <p:cNvSpPr txBox="1"/>
          <p:nvPr>
            <p:ph idx="2" type="subTitle"/>
          </p:nvPr>
        </p:nvSpPr>
        <p:spPr>
          <a:xfrm>
            <a:off x="3814725" y="4268325"/>
            <a:ext cx="5200200" cy="47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Carbon emissions and environmental impact.</a:t>
            </a:r>
            <a:endParaRPr sz="1100">
              <a:solidFill>
                <a:srgbClr val="486AAE"/>
              </a:solidFill>
              <a:latin typeface="Overpass"/>
              <a:ea typeface="Overpass"/>
              <a:cs typeface="Overpass"/>
              <a:sym typeface="Overpass"/>
            </a:endParaRPr>
          </a:p>
          <a:p>
            <a:pPr indent="0" lvl="0" marL="0" rtl="0" algn="l">
              <a:lnSpc>
                <a:spcPct val="115000"/>
              </a:lnSpc>
              <a:spcBef>
                <a:spcPts val="0"/>
              </a:spcBef>
              <a:spcAft>
                <a:spcPts val="0"/>
              </a:spcAft>
              <a:buNone/>
            </a:pPr>
            <a:r>
              <a:rPr lang="en" sz="1100">
                <a:solidFill>
                  <a:srgbClr val="486AAE"/>
                </a:solidFill>
                <a:latin typeface="Overpass"/>
                <a:ea typeface="Overpass"/>
                <a:cs typeface="Overpass"/>
                <a:sym typeface="Overpass"/>
              </a:rPr>
              <a:t>Need for alternative fuels.</a:t>
            </a:r>
            <a:endParaRPr sz="1100">
              <a:solidFill>
                <a:srgbClr val="486AAE"/>
              </a:solidFill>
              <a:latin typeface="Overpass"/>
              <a:ea typeface="Overpass"/>
              <a:cs typeface="Overpass"/>
              <a:sym typeface="Overpass"/>
            </a:endParaRPr>
          </a:p>
          <a:p>
            <a:pPr indent="0" lvl="0" marL="0" rtl="0" algn="l">
              <a:spcBef>
                <a:spcPts val="0"/>
              </a:spcBef>
              <a:spcAft>
                <a:spcPts val="0"/>
              </a:spcAft>
              <a:buNone/>
            </a:pPr>
            <a:r>
              <a:t/>
            </a:r>
            <a:endParaRPr sz="1100">
              <a:solidFill>
                <a:srgbClr val="486AAE"/>
              </a:solidFill>
              <a:latin typeface="Overpass"/>
              <a:ea typeface="Overpass"/>
              <a:cs typeface="Overpass"/>
              <a:sym typeface="Overpass"/>
            </a:endParaRPr>
          </a:p>
        </p:txBody>
      </p:sp>
      <p:sp>
        <p:nvSpPr>
          <p:cNvPr id="649" name="Google Shape;649;p68"/>
          <p:cNvSpPr/>
          <p:nvPr/>
        </p:nvSpPr>
        <p:spPr>
          <a:xfrm>
            <a:off x="3022650" y="4108425"/>
            <a:ext cx="570000" cy="570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8"/>
          <p:cNvSpPr txBox="1"/>
          <p:nvPr>
            <p:ph idx="1" type="subTitle"/>
          </p:nvPr>
        </p:nvSpPr>
        <p:spPr>
          <a:xfrm>
            <a:off x="3814725" y="4067250"/>
            <a:ext cx="5200200" cy="278100"/>
          </a:xfrm>
          <a:prstGeom prst="rect">
            <a:avLst/>
          </a:prstGeom>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lang="en" sz="1500">
                <a:solidFill>
                  <a:srgbClr val="486AAE"/>
                </a:solidFill>
                <a:latin typeface="Overpass"/>
                <a:ea typeface="Overpass"/>
                <a:cs typeface="Overpass"/>
                <a:sym typeface="Overpass"/>
              </a:rPr>
              <a:t>Regulation Changes</a:t>
            </a:r>
            <a:endParaRPr sz="1500">
              <a:latin typeface="Overpass"/>
              <a:ea typeface="Overpass"/>
              <a:cs typeface="Overpass"/>
              <a:sym typeface="Overpass"/>
            </a:endParaRPr>
          </a:p>
        </p:txBody>
      </p:sp>
      <p:grpSp>
        <p:nvGrpSpPr>
          <p:cNvPr id="651" name="Google Shape;651;p68"/>
          <p:cNvGrpSpPr/>
          <p:nvPr/>
        </p:nvGrpSpPr>
        <p:grpSpPr>
          <a:xfrm>
            <a:off x="3079052" y="583734"/>
            <a:ext cx="457196" cy="411491"/>
            <a:chOff x="2312623" y="2468584"/>
            <a:chExt cx="312698" cy="286534"/>
          </a:xfrm>
        </p:grpSpPr>
        <p:sp>
          <p:nvSpPr>
            <p:cNvPr id="652" name="Google Shape;652;p68"/>
            <p:cNvSpPr/>
            <p:nvPr/>
          </p:nvSpPr>
          <p:spPr>
            <a:xfrm>
              <a:off x="2416866" y="2706195"/>
              <a:ext cx="34122" cy="34154"/>
            </a:xfrm>
            <a:custGeom>
              <a:rect b="b" l="l" r="r" t="t"/>
              <a:pathLst>
                <a:path extrusionOk="0" h="1073" w="1072">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8"/>
            <p:cNvSpPr/>
            <p:nvPr/>
          </p:nvSpPr>
          <p:spPr>
            <a:xfrm>
              <a:off x="2527126" y="2706195"/>
              <a:ext cx="34536" cy="34154"/>
            </a:xfrm>
            <a:custGeom>
              <a:rect b="b" l="l" r="r" t="t"/>
              <a:pathLst>
                <a:path extrusionOk="0" h="1073" w="1085">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8"/>
            <p:cNvSpPr/>
            <p:nvPr/>
          </p:nvSpPr>
          <p:spPr>
            <a:xfrm>
              <a:off x="2312623" y="2468584"/>
              <a:ext cx="312698" cy="286534"/>
            </a:xfrm>
            <a:custGeom>
              <a:rect b="b" l="l" r="r" t="t"/>
              <a:pathLst>
                <a:path extrusionOk="0" h="9002" w="9824">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68"/>
          <p:cNvSpPr/>
          <p:nvPr/>
        </p:nvSpPr>
        <p:spPr>
          <a:xfrm>
            <a:off x="3088198" y="1766989"/>
            <a:ext cx="448054" cy="448066"/>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68"/>
          <p:cNvGrpSpPr/>
          <p:nvPr/>
        </p:nvGrpSpPr>
        <p:grpSpPr>
          <a:xfrm>
            <a:off x="3158566" y="3022953"/>
            <a:ext cx="298169" cy="339253"/>
            <a:chOff x="1529350" y="258825"/>
            <a:chExt cx="423475" cy="481825"/>
          </a:xfrm>
        </p:grpSpPr>
        <p:sp>
          <p:nvSpPr>
            <p:cNvPr id="657" name="Google Shape;657;p6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 name="Google Shape;658;p6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 name="Google Shape;659;p68"/>
          <p:cNvGrpSpPr/>
          <p:nvPr/>
        </p:nvGrpSpPr>
        <p:grpSpPr>
          <a:xfrm>
            <a:off x="3138495" y="4157654"/>
            <a:ext cx="347464" cy="471553"/>
            <a:chOff x="1394741" y="1512061"/>
            <a:chExt cx="252444" cy="351722"/>
          </a:xfrm>
        </p:grpSpPr>
        <p:sp>
          <p:nvSpPr>
            <p:cNvPr id="660" name="Google Shape;660;p68"/>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8"/>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8"/>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8"/>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8"/>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8"/>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8"/>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8"/>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8"/>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8"/>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8"/>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8"/>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8"/>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8"/>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8"/>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8"/>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8"/>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9"/>
          <p:cNvSpPr txBox="1"/>
          <p:nvPr>
            <p:ph type="title"/>
          </p:nvPr>
        </p:nvSpPr>
        <p:spPr>
          <a:xfrm>
            <a:off x="6045800" y="356625"/>
            <a:ext cx="2939400" cy="134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oPPORTUNITIES</a:t>
            </a:r>
            <a:endParaRPr/>
          </a:p>
        </p:txBody>
      </p:sp>
      <p:sp>
        <p:nvSpPr>
          <p:cNvPr id="683" name="Google Shape;683;p69"/>
          <p:cNvSpPr/>
          <p:nvPr/>
        </p:nvSpPr>
        <p:spPr>
          <a:xfrm>
            <a:off x="5340400" y="484775"/>
            <a:ext cx="570000" cy="570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9"/>
          <p:cNvSpPr/>
          <p:nvPr/>
        </p:nvSpPr>
        <p:spPr>
          <a:xfrm>
            <a:off x="5340400" y="1687025"/>
            <a:ext cx="570000" cy="570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9"/>
          <p:cNvSpPr/>
          <p:nvPr/>
        </p:nvSpPr>
        <p:spPr>
          <a:xfrm>
            <a:off x="5340400" y="2887863"/>
            <a:ext cx="570000" cy="570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9"/>
          <p:cNvSpPr/>
          <p:nvPr/>
        </p:nvSpPr>
        <p:spPr>
          <a:xfrm>
            <a:off x="5340400" y="4088725"/>
            <a:ext cx="570000" cy="570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9"/>
          <p:cNvSpPr txBox="1"/>
          <p:nvPr>
            <p:ph idx="2" type="subTitle"/>
          </p:nvPr>
        </p:nvSpPr>
        <p:spPr>
          <a:xfrm>
            <a:off x="4725" y="1866625"/>
            <a:ext cx="5200200" cy="4728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100">
                <a:latin typeface="Overpass"/>
                <a:ea typeface="Overpass"/>
                <a:cs typeface="Overpass"/>
                <a:sym typeface="Overpass"/>
              </a:rPr>
              <a:t>Invest in innovative technologies, such as:</a:t>
            </a:r>
            <a:endParaRPr sz="1100">
              <a:latin typeface="Overpass"/>
              <a:ea typeface="Overpass"/>
              <a:cs typeface="Overpass"/>
              <a:sym typeface="Overpass"/>
            </a:endParaRPr>
          </a:p>
          <a:p>
            <a:pPr indent="0" lvl="0" marL="457200" rtl="0" algn="r">
              <a:lnSpc>
                <a:spcPct val="115000"/>
              </a:lnSpc>
              <a:spcBef>
                <a:spcPts val="0"/>
              </a:spcBef>
              <a:spcAft>
                <a:spcPts val="0"/>
              </a:spcAft>
              <a:buNone/>
            </a:pPr>
            <a:r>
              <a:rPr lang="en" sz="1100">
                <a:latin typeface="Overpass"/>
                <a:ea typeface="Overpass"/>
                <a:cs typeface="Overpass"/>
                <a:sym typeface="Overpass"/>
              </a:rPr>
              <a:t>Advanced safety features</a:t>
            </a:r>
            <a:endParaRPr sz="1100">
              <a:latin typeface="Overpass"/>
              <a:ea typeface="Overpass"/>
              <a:cs typeface="Overpass"/>
              <a:sym typeface="Overpass"/>
            </a:endParaRPr>
          </a:p>
          <a:p>
            <a:pPr indent="0" lvl="0" marL="457200" rtl="0" algn="r">
              <a:lnSpc>
                <a:spcPct val="115000"/>
              </a:lnSpc>
              <a:spcBef>
                <a:spcPts val="0"/>
              </a:spcBef>
              <a:spcAft>
                <a:spcPts val="0"/>
              </a:spcAft>
              <a:buNone/>
            </a:pPr>
            <a:r>
              <a:rPr lang="en" sz="1100">
                <a:latin typeface="Overpass"/>
                <a:ea typeface="Overpass"/>
                <a:cs typeface="Overpass"/>
                <a:sym typeface="Overpass"/>
              </a:rPr>
              <a:t>Autonomous driving capabilities</a:t>
            </a:r>
            <a:endParaRPr sz="1100">
              <a:latin typeface="Overpass"/>
              <a:ea typeface="Overpass"/>
              <a:cs typeface="Overpass"/>
              <a:sym typeface="Overpass"/>
            </a:endParaRPr>
          </a:p>
          <a:p>
            <a:pPr indent="0" lvl="0" marL="457200" rtl="0" algn="r">
              <a:lnSpc>
                <a:spcPct val="115000"/>
              </a:lnSpc>
              <a:spcBef>
                <a:spcPts val="0"/>
              </a:spcBef>
              <a:spcAft>
                <a:spcPts val="0"/>
              </a:spcAft>
              <a:buNone/>
            </a:pPr>
            <a:r>
              <a:rPr lang="en" sz="1100">
                <a:latin typeface="Overpass"/>
                <a:ea typeface="Overpass"/>
                <a:cs typeface="Overpass"/>
                <a:sym typeface="Overpass"/>
              </a:rPr>
              <a:t>Connectivity solutions</a:t>
            </a:r>
            <a:endParaRPr sz="1100">
              <a:latin typeface="Overpass"/>
              <a:ea typeface="Overpass"/>
              <a:cs typeface="Overpass"/>
              <a:sym typeface="Overpass"/>
            </a:endParaRPr>
          </a:p>
          <a:p>
            <a:pPr indent="0" lvl="0" marL="0" rtl="0" algn="r">
              <a:lnSpc>
                <a:spcPct val="115000"/>
              </a:lnSpc>
              <a:spcBef>
                <a:spcPts val="0"/>
              </a:spcBef>
              <a:spcAft>
                <a:spcPts val="0"/>
              </a:spcAft>
              <a:buNone/>
            </a:pPr>
            <a:r>
              <a:t/>
            </a:r>
            <a:endParaRPr sz="1100">
              <a:latin typeface="Overpass"/>
              <a:ea typeface="Overpass"/>
              <a:cs typeface="Overpass"/>
              <a:sym typeface="Overpass"/>
            </a:endParaRPr>
          </a:p>
        </p:txBody>
      </p:sp>
      <p:sp>
        <p:nvSpPr>
          <p:cNvPr id="688" name="Google Shape;688;p69"/>
          <p:cNvSpPr txBox="1"/>
          <p:nvPr>
            <p:ph idx="1" type="subTitle"/>
          </p:nvPr>
        </p:nvSpPr>
        <p:spPr>
          <a:xfrm>
            <a:off x="317500" y="310900"/>
            <a:ext cx="4887300" cy="278100"/>
          </a:xfrm>
          <a:prstGeom prst="rect">
            <a:avLst/>
          </a:prstGeom>
        </p:spPr>
        <p:txBody>
          <a:bodyPr anchorCtr="0" anchor="t" bIns="91425" lIns="91425" spcFirstLastPara="1" rIns="91425" wrap="square" tIns="91425">
            <a:noAutofit/>
          </a:bodyPr>
          <a:lstStyle/>
          <a:p>
            <a:pPr indent="0" lvl="0" marL="0" rtl="0" algn="r">
              <a:lnSpc>
                <a:spcPct val="120000"/>
              </a:lnSpc>
              <a:spcBef>
                <a:spcPts val="0"/>
              </a:spcBef>
              <a:spcAft>
                <a:spcPts val="1600"/>
              </a:spcAft>
              <a:buNone/>
            </a:pPr>
            <a:r>
              <a:rPr lang="en" sz="1500">
                <a:solidFill>
                  <a:srgbClr val="486AAE"/>
                </a:solidFill>
                <a:latin typeface="Overpass"/>
                <a:ea typeface="Overpass"/>
                <a:cs typeface="Overpass"/>
                <a:sym typeface="Overpass"/>
              </a:rPr>
              <a:t>Environmental and Regulatory Compliance and Increase in Electric Vehicle Production</a:t>
            </a:r>
            <a:endParaRPr sz="1500">
              <a:latin typeface="Overpass"/>
              <a:ea typeface="Overpass"/>
              <a:cs typeface="Overpass"/>
              <a:sym typeface="Overpass"/>
            </a:endParaRPr>
          </a:p>
        </p:txBody>
      </p:sp>
      <p:sp>
        <p:nvSpPr>
          <p:cNvPr id="689" name="Google Shape;689;p69"/>
          <p:cNvSpPr txBox="1"/>
          <p:nvPr>
            <p:ph idx="2" type="subTitle"/>
          </p:nvPr>
        </p:nvSpPr>
        <p:spPr>
          <a:xfrm>
            <a:off x="0" y="836075"/>
            <a:ext cx="5205000" cy="6765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100">
                <a:latin typeface="Overpass"/>
                <a:ea typeface="Overpass"/>
                <a:cs typeface="Overpass"/>
                <a:sym typeface="Overpass"/>
              </a:rPr>
              <a:t>Demand for compliant vehicles.</a:t>
            </a:r>
            <a:endParaRPr sz="1100">
              <a:latin typeface="Overpass"/>
              <a:ea typeface="Overpass"/>
              <a:cs typeface="Overpass"/>
              <a:sym typeface="Overpass"/>
            </a:endParaRPr>
          </a:p>
          <a:p>
            <a:pPr indent="0" lvl="0" marL="0" rtl="0" algn="r">
              <a:lnSpc>
                <a:spcPct val="115000"/>
              </a:lnSpc>
              <a:spcBef>
                <a:spcPts val="0"/>
              </a:spcBef>
              <a:spcAft>
                <a:spcPts val="0"/>
              </a:spcAft>
              <a:buNone/>
            </a:pPr>
            <a:r>
              <a:rPr lang="en" sz="1100">
                <a:latin typeface="Overpass"/>
                <a:ea typeface="Overpass"/>
                <a:cs typeface="Overpass"/>
                <a:sym typeface="Overpass"/>
              </a:rPr>
              <a:t>New market segments and reduced competition from </a:t>
            </a:r>
            <a:endParaRPr sz="1100">
              <a:latin typeface="Overpass"/>
              <a:ea typeface="Overpass"/>
              <a:cs typeface="Overpass"/>
              <a:sym typeface="Overpass"/>
            </a:endParaRPr>
          </a:p>
          <a:p>
            <a:pPr indent="0" lvl="0" marL="0" rtl="0" algn="r">
              <a:lnSpc>
                <a:spcPct val="115000"/>
              </a:lnSpc>
              <a:spcBef>
                <a:spcPts val="0"/>
              </a:spcBef>
              <a:spcAft>
                <a:spcPts val="0"/>
              </a:spcAft>
              <a:buNone/>
            </a:pPr>
            <a:r>
              <a:rPr lang="en" sz="1100">
                <a:latin typeface="Overpass"/>
                <a:ea typeface="Overpass"/>
                <a:cs typeface="Overpass"/>
                <a:sym typeface="Overpass"/>
              </a:rPr>
              <a:t>non-compliant manufacturers.</a:t>
            </a:r>
            <a:endParaRPr sz="1100">
              <a:latin typeface="Overpass"/>
              <a:ea typeface="Overpass"/>
              <a:cs typeface="Overpass"/>
              <a:sym typeface="Overpass"/>
            </a:endParaRPr>
          </a:p>
          <a:p>
            <a:pPr indent="0" lvl="0" marL="0" rtl="0" algn="r">
              <a:spcBef>
                <a:spcPts val="0"/>
              </a:spcBef>
              <a:spcAft>
                <a:spcPts val="0"/>
              </a:spcAft>
              <a:buNone/>
            </a:pPr>
            <a:r>
              <a:t/>
            </a:r>
            <a:endParaRPr sz="1100">
              <a:latin typeface="Overpass"/>
              <a:ea typeface="Overpass"/>
              <a:cs typeface="Overpass"/>
              <a:sym typeface="Overpass"/>
            </a:endParaRPr>
          </a:p>
        </p:txBody>
      </p:sp>
      <p:sp>
        <p:nvSpPr>
          <p:cNvPr id="690" name="Google Shape;690;p69"/>
          <p:cNvSpPr txBox="1"/>
          <p:nvPr>
            <p:ph idx="1" type="subTitle"/>
          </p:nvPr>
        </p:nvSpPr>
        <p:spPr>
          <a:xfrm>
            <a:off x="4725" y="1665550"/>
            <a:ext cx="5200200" cy="27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Overpass"/>
                <a:ea typeface="Overpass"/>
                <a:cs typeface="Overpass"/>
                <a:sym typeface="Overpass"/>
              </a:rPr>
              <a:t>Development of New Technology</a:t>
            </a:r>
            <a:endParaRPr sz="1500">
              <a:latin typeface="Overpass"/>
              <a:ea typeface="Overpass"/>
              <a:cs typeface="Overpass"/>
              <a:sym typeface="Overpass"/>
            </a:endParaRPr>
          </a:p>
        </p:txBody>
      </p:sp>
      <p:sp>
        <p:nvSpPr>
          <p:cNvPr id="691" name="Google Shape;691;p69"/>
          <p:cNvSpPr txBox="1"/>
          <p:nvPr>
            <p:ph idx="2" type="subTitle"/>
          </p:nvPr>
        </p:nvSpPr>
        <p:spPr>
          <a:xfrm>
            <a:off x="4725" y="3143663"/>
            <a:ext cx="5200200" cy="4728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100">
                <a:latin typeface="Overpass"/>
                <a:ea typeface="Overpass"/>
                <a:cs typeface="Overpass"/>
                <a:sym typeface="Overpass"/>
              </a:rPr>
              <a:t>Develop vehicles ahead of regulatory requirements.</a:t>
            </a:r>
            <a:endParaRPr sz="1100">
              <a:latin typeface="Overpass"/>
              <a:ea typeface="Overpass"/>
              <a:cs typeface="Overpass"/>
              <a:sym typeface="Overpass"/>
            </a:endParaRPr>
          </a:p>
          <a:p>
            <a:pPr indent="0" lvl="0" marL="0" rtl="0" algn="r">
              <a:lnSpc>
                <a:spcPct val="115000"/>
              </a:lnSpc>
              <a:spcBef>
                <a:spcPts val="0"/>
              </a:spcBef>
              <a:spcAft>
                <a:spcPts val="0"/>
              </a:spcAft>
              <a:buNone/>
            </a:pPr>
            <a:r>
              <a:rPr lang="en" sz="1100">
                <a:latin typeface="Overpass"/>
                <a:ea typeface="Overpass"/>
                <a:cs typeface="Overpass"/>
                <a:sym typeface="Overpass"/>
              </a:rPr>
              <a:t>Gain competitive advantage.</a:t>
            </a:r>
            <a:endParaRPr sz="1100">
              <a:latin typeface="Overpass"/>
              <a:ea typeface="Overpass"/>
              <a:cs typeface="Overpass"/>
              <a:sym typeface="Overpass"/>
            </a:endParaRPr>
          </a:p>
          <a:p>
            <a:pPr indent="0" lvl="0" marL="0" rtl="0" algn="r">
              <a:lnSpc>
                <a:spcPct val="115000"/>
              </a:lnSpc>
              <a:spcBef>
                <a:spcPts val="0"/>
              </a:spcBef>
              <a:spcAft>
                <a:spcPts val="0"/>
              </a:spcAft>
              <a:buNone/>
            </a:pPr>
            <a:r>
              <a:rPr lang="en" sz="1100">
                <a:latin typeface="Overpass"/>
                <a:ea typeface="Overpass"/>
                <a:cs typeface="Overpass"/>
                <a:sym typeface="Overpass"/>
              </a:rPr>
              <a:t>Possibly influence policy.</a:t>
            </a:r>
            <a:endParaRPr sz="1100">
              <a:latin typeface="Overpass"/>
              <a:ea typeface="Overpass"/>
              <a:cs typeface="Overpass"/>
              <a:sym typeface="Overpass"/>
            </a:endParaRPr>
          </a:p>
          <a:p>
            <a:pPr indent="0" lvl="0" marL="0" rtl="0" algn="r">
              <a:spcBef>
                <a:spcPts val="0"/>
              </a:spcBef>
              <a:spcAft>
                <a:spcPts val="0"/>
              </a:spcAft>
              <a:buNone/>
            </a:pPr>
            <a:r>
              <a:t/>
            </a:r>
            <a:endParaRPr sz="1100">
              <a:latin typeface="Overpass"/>
              <a:ea typeface="Overpass"/>
              <a:cs typeface="Overpass"/>
              <a:sym typeface="Overpass"/>
            </a:endParaRPr>
          </a:p>
        </p:txBody>
      </p:sp>
      <p:sp>
        <p:nvSpPr>
          <p:cNvPr id="692" name="Google Shape;692;p69"/>
          <p:cNvSpPr txBox="1"/>
          <p:nvPr>
            <p:ph idx="1" type="subTitle"/>
          </p:nvPr>
        </p:nvSpPr>
        <p:spPr>
          <a:xfrm>
            <a:off x="4725" y="2942588"/>
            <a:ext cx="5200200" cy="27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Overpass"/>
                <a:ea typeface="Overpass"/>
                <a:cs typeface="Overpass"/>
                <a:sym typeface="Overpass"/>
              </a:rPr>
              <a:t>Research  Emission </a:t>
            </a:r>
            <a:r>
              <a:rPr lang="en" sz="1500">
                <a:latin typeface="Overpass"/>
                <a:ea typeface="Overpass"/>
                <a:cs typeface="Overpass"/>
                <a:sym typeface="Overpass"/>
              </a:rPr>
              <a:t>Standards</a:t>
            </a:r>
            <a:endParaRPr sz="1500">
              <a:latin typeface="Overpass"/>
              <a:ea typeface="Overpass"/>
              <a:cs typeface="Overpass"/>
              <a:sym typeface="Overpass"/>
            </a:endParaRPr>
          </a:p>
        </p:txBody>
      </p:sp>
      <p:sp>
        <p:nvSpPr>
          <p:cNvPr id="693" name="Google Shape;693;p69"/>
          <p:cNvSpPr txBox="1"/>
          <p:nvPr>
            <p:ph idx="2" type="subTitle"/>
          </p:nvPr>
        </p:nvSpPr>
        <p:spPr>
          <a:xfrm>
            <a:off x="4725" y="4268325"/>
            <a:ext cx="5200200" cy="4728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100">
                <a:latin typeface="Overpass"/>
                <a:ea typeface="Overpass"/>
                <a:cs typeface="Overpass"/>
                <a:sym typeface="Overpass"/>
              </a:rPr>
              <a:t>Expand into new international markets.</a:t>
            </a:r>
            <a:endParaRPr sz="1100">
              <a:latin typeface="Overpass"/>
              <a:ea typeface="Overpass"/>
              <a:cs typeface="Overpass"/>
              <a:sym typeface="Overpass"/>
            </a:endParaRPr>
          </a:p>
          <a:p>
            <a:pPr indent="0" lvl="0" marL="0" rtl="0" algn="r">
              <a:lnSpc>
                <a:spcPct val="115000"/>
              </a:lnSpc>
              <a:spcBef>
                <a:spcPts val="0"/>
              </a:spcBef>
              <a:spcAft>
                <a:spcPts val="0"/>
              </a:spcAft>
              <a:buNone/>
            </a:pPr>
            <a:r>
              <a:rPr lang="en" sz="1100">
                <a:latin typeface="Overpass"/>
                <a:ea typeface="Overpass"/>
                <a:cs typeface="Overpass"/>
                <a:sym typeface="Overpass"/>
              </a:rPr>
              <a:t>Increase market reach and revenue streams.</a:t>
            </a:r>
            <a:endParaRPr sz="1100">
              <a:latin typeface="Overpass"/>
              <a:ea typeface="Overpass"/>
              <a:cs typeface="Overpass"/>
              <a:sym typeface="Overpass"/>
            </a:endParaRPr>
          </a:p>
          <a:p>
            <a:pPr indent="0" lvl="0" marL="0" rtl="0" algn="r">
              <a:spcBef>
                <a:spcPts val="0"/>
              </a:spcBef>
              <a:spcAft>
                <a:spcPts val="0"/>
              </a:spcAft>
              <a:buNone/>
            </a:pPr>
            <a:r>
              <a:t/>
            </a:r>
            <a:endParaRPr sz="1100">
              <a:latin typeface="Overpass"/>
              <a:ea typeface="Overpass"/>
              <a:cs typeface="Overpass"/>
              <a:sym typeface="Overpass"/>
            </a:endParaRPr>
          </a:p>
        </p:txBody>
      </p:sp>
      <p:sp>
        <p:nvSpPr>
          <p:cNvPr id="694" name="Google Shape;694;p69"/>
          <p:cNvSpPr txBox="1"/>
          <p:nvPr>
            <p:ph idx="1" type="subTitle"/>
          </p:nvPr>
        </p:nvSpPr>
        <p:spPr>
          <a:xfrm>
            <a:off x="4725" y="4067250"/>
            <a:ext cx="5200200" cy="278100"/>
          </a:xfrm>
          <a:prstGeom prst="rect">
            <a:avLst/>
          </a:prstGeom>
        </p:spPr>
        <p:txBody>
          <a:bodyPr anchorCtr="0" anchor="ctr" bIns="91425" lIns="91425" spcFirstLastPara="1" rIns="91425" wrap="square" tIns="91425">
            <a:noAutofit/>
          </a:bodyPr>
          <a:lstStyle/>
          <a:p>
            <a:pPr indent="0" lvl="0" marL="0" rtl="0" algn="r">
              <a:lnSpc>
                <a:spcPct val="120000"/>
              </a:lnSpc>
              <a:spcBef>
                <a:spcPts val="0"/>
              </a:spcBef>
              <a:spcAft>
                <a:spcPts val="0"/>
              </a:spcAft>
              <a:buNone/>
            </a:pPr>
            <a:r>
              <a:rPr lang="en" sz="1500">
                <a:solidFill>
                  <a:srgbClr val="486AAE"/>
                </a:solidFill>
                <a:latin typeface="Overpass"/>
                <a:ea typeface="Overpass"/>
                <a:cs typeface="Overpass"/>
                <a:sym typeface="Overpass"/>
              </a:rPr>
              <a:t>Global Expansion</a:t>
            </a:r>
            <a:endParaRPr sz="1500">
              <a:latin typeface="Overpass"/>
              <a:ea typeface="Overpass"/>
              <a:cs typeface="Overpass"/>
              <a:sym typeface="Overpass"/>
            </a:endParaRPr>
          </a:p>
        </p:txBody>
      </p:sp>
      <p:grpSp>
        <p:nvGrpSpPr>
          <p:cNvPr id="695" name="Google Shape;695;p69"/>
          <p:cNvGrpSpPr/>
          <p:nvPr/>
        </p:nvGrpSpPr>
        <p:grpSpPr>
          <a:xfrm>
            <a:off x="5378514" y="598809"/>
            <a:ext cx="502925" cy="341990"/>
            <a:chOff x="5727616" y="4204699"/>
            <a:chExt cx="440505" cy="290018"/>
          </a:xfrm>
        </p:grpSpPr>
        <p:sp>
          <p:nvSpPr>
            <p:cNvPr id="696" name="Google Shape;696;p69"/>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9"/>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9"/>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9"/>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9"/>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9"/>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9"/>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9"/>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69"/>
          <p:cNvGrpSpPr/>
          <p:nvPr/>
        </p:nvGrpSpPr>
        <p:grpSpPr>
          <a:xfrm>
            <a:off x="5360235" y="1812224"/>
            <a:ext cx="530347" cy="318218"/>
            <a:chOff x="7009649" y="1541981"/>
            <a:chExt cx="524940" cy="320655"/>
          </a:xfrm>
        </p:grpSpPr>
        <p:sp>
          <p:nvSpPr>
            <p:cNvPr id="705" name="Google Shape;705;p69"/>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9"/>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9"/>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9"/>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9"/>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9"/>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9"/>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9"/>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69"/>
          <p:cNvGrpSpPr/>
          <p:nvPr/>
        </p:nvGrpSpPr>
        <p:grpSpPr>
          <a:xfrm>
            <a:off x="5410511" y="2957996"/>
            <a:ext cx="429775" cy="429770"/>
            <a:chOff x="4667216" y="2915382"/>
            <a:chExt cx="320273" cy="318395"/>
          </a:xfrm>
        </p:grpSpPr>
        <p:sp>
          <p:nvSpPr>
            <p:cNvPr id="714" name="Google Shape;714;p69"/>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9"/>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69"/>
          <p:cNvGrpSpPr/>
          <p:nvPr/>
        </p:nvGrpSpPr>
        <p:grpSpPr>
          <a:xfrm>
            <a:off x="5424250" y="4167991"/>
            <a:ext cx="411471" cy="411484"/>
            <a:chOff x="7158637" y="3353074"/>
            <a:chExt cx="357056" cy="357408"/>
          </a:xfrm>
        </p:grpSpPr>
        <p:sp>
          <p:nvSpPr>
            <p:cNvPr id="717" name="Google Shape;717;p69"/>
            <p:cNvSpPr/>
            <p:nvPr/>
          </p:nvSpPr>
          <p:spPr>
            <a:xfrm>
              <a:off x="7158637" y="3353074"/>
              <a:ext cx="357056" cy="357408"/>
            </a:xfrm>
            <a:custGeom>
              <a:rect b="b" l="l" r="r" t="t"/>
              <a:pathLst>
                <a:path extrusionOk="0" h="11169" w="11158">
                  <a:moveTo>
                    <a:pt x="7157" y="2489"/>
                  </a:moveTo>
                  <a:cubicBezTo>
                    <a:pt x="7192" y="2489"/>
                    <a:pt x="7204" y="2501"/>
                    <a:pt x="7204" y="2501"/>
                  </a:cubicBezTo>
                  <a:cubicBezTo>
                    <a:pt x="7216" y="2513"/>
                    <a:pt x="7228" y="2537"/>
                    <a:pt x="7228" y="2560"/>
                  </a:cubicBezTo>
                  <a:cubicBezTo>
                    <a:pt x="7228" y="2608"/>
                    <a:pt x="7204" y="2632"/>
                    <a:pt x="7157" y="2656"/>
                  </a:cubicBezTo>
                  <a:lnTo>
                    <a:pt x="6776" y="2691"/>
                  </a:lnTo>
                  <a:lnTo>
                    <a:pt x="6788" y="2656"/>
                  </a:lnTo>
                  <a:cubicBezTo>
                    <a:pt x="6811" y="2596"/>
                    <a:pt x="6859" y="2548"/>
                    <a:pt x="6919" y="2537"/>
                  </a:cubicBezTo>
                  <a:lnTo>
                    <a:pt x="7145" y="2489"/>
                  </a:lnTo>
                  <a:close/>
                  <a:moveTo>
                    <a:pt x="5192" y="2632"/>
                  </a:moveTo>
                  <a:cubicBezTo>
                    <a:pt x="5014" y="3084"/>
                    <a:pt x="5014" y="3108"/>
                    <a:pt x="5014" y="3144"/>
                  </a:cubicBezTo>
                  <a:cubicBezTo>
                    <a:pt x="5002" y="3227"/>
                    <a:pt x="5073" y="3310"/>
                    <a:pt x="5168" y="3310"/>
                  </a:cubicBezTo>
                  <a:cubicBezTo>
                    <a:pt x="5240" y="3310"/>
                    <a:pt x="5311" y="3251"/>
                    <a:pt x="5323" y="3168"/>
                  </a:cubicBezTo>
                  <a:cubicBezTo>
                    <a:pt x="5335" y="3132"/>
                    <a:pt x="5395" y="2989"/>
                    <a:pt x="5466" y="2810"/>
                  </a:cubicBezTo>
                  <a:lnTo>
                    <a:pt x="5549" y="2953"/>
                  </a:lnTo>
                  <a:cubicBezTo>
                    <a:pt x="5641" y="3100"/>
                    <a:pt x="5803" y="3176"/>
                    <a:pt x="5966" y="3176"/>
                  </a:cubicBezTo>
                  <a:cubicBezTo>
                    <a:pt x="6014" y="3176"/>
                    <a:pt x="6062" y="3169"/>
                    <a:pt x="6109" y="3156"/>
                  </a:cubicBezTo>
                  <a:lnTo>
                    <a:pt x="6347" y="3096"/>
                  </a:lnTo>
                  <a:cubicBezTo>
                    <a:pt x="6347" y="3156"/>
                    <a:pt x="6383" y="3215"/>
                    <a:pt x="6442" y="3251"/>
                  </a:cubicBezTo>
                  <a:lnTo>
                    <a:pt x="6811" y="3441"/>
                  </a:lnTo>
                  <a:lnTo>
                    <a:pt x="6788" y="3489"/>
                  </a:lnTo>
                  <a:lnTo>
                    <a:pt x="5264" y="3489"/>
                  </a:lnTo>
                  <a:lnTo>
                    <a:pt x="4049" y="3013"/>
                  </a:lnTo>
                  <a:lnTo>
                    <a:pt x="4299" y="2667"/>
                  </a:lnTo>
                  <a:lnTo>
                    <a:pt x="5192" y="2632"/>
                  </a:lnTo>
                  <a:close/>
                  <a:moveTo>
                    <a:pt x="382" y="6442"/>
                  </a:moveTo>
                  <a:lnTo>
                    <a:pt x="1001" y="7025"/>
                  </a:lnTo>
                  <a:cubicBezTo>
                    <a:pt x="1037" y="7073"/>
                    <a:pt x="1061" y="7132"/>
                    <a:pt x="1061" y="7192"/>
                  </a:cubicBezTo>
                  <a:lnTo>
                    <a:pt x="953" y="8085"/>
                  </a:lnTo>
                  <a:cubicBezTo>
                    <a:pt x="668" y="7573"/>
                    <a:pt x="489" y="7025"/>
                    <a:pt x="382" y="6442"/>
                  </a:cubicBezTo>
                  <a:close/>
                  <a:moveTo>
                    <a:pt x="5537" y="310"/>
                  </a:moveTo>
                  <a:cubicBezTo>
                    <a:pt x="6930" y="310"/>
                    <a:pt x="8228" y="870"/>
                    <a:pt x="9228" y="1846"/>
                  </a:cubicBezTo>
                  <a:cubicBezTo>
                    <a:pt x="10193" y="2810"/>
                    <a:pt x="10729" y="4084"/>
                    <a:pt x="10752" y="5430"/>
                  </a:cubicBezTo>
                  <a:cubicBezTo>
                    <a:pt x="10717" y="5418"/>
                    <a:pt x="10669" y="5394"/>
                    <a:pt x="10657" y="5346"/>
                  </a:cubicBezTo>
                  <a:lnTo>
                    <a:pt x="10419" y="4894"/>
                  </a:lnTo>
                  <a:cubicBezTo>
                    <a:pt x="10386" y="4845"/>
                    <a:pt x="10325" y="4818"/>
                    <a:pt x="10267" y="4818"/>
                  </a:cubicBezTo>
                  <a:cubicBezTo>
                    <a:pt x="10240" y="4818"/>
                    <a:pt x="10215" y="4823"/>
                    <a:pt x="10193" y="4834"/>
                  </a:cubicBezTo>
                  <a:cubicBezTo>
                    <a:pt x="10181" y="4894"/>
                    <a:pt x="10145" y="4989"/>
                    <a:pt x="10193" y="5073"/>
                  </a:cubicBezTo>
                  <a:lnTo>
                    <a:pt x="10431" y="5525"/>
                  </a:lnTo>
                  <a:cubicBezTo>
                    <a:pt x="10490" y="5644"/>
                    <a:pt x="10598" y="5727"/>
                    <a:pt x="10729" y="5763"/>
                  </a:cubicBezTo>
                  <a:lnTo>
                    <a:pt x="10824" y="5787"/>
                  </a:lnTo>
                  <a:cubicBezTo>
                    <a:pt x="10752" y="7120"/>
                    <a:pt x="10228" y="8347"/>
                    <a:pt x="9288" y="9287"/>
                  </a:cubicBezTo>
                  <a:cubicBezTo>
                    <a:pt x="8288" y="10287"/>
                    <a:pt x="6978" y="10823"/>
                    <a:pt x="5561" y="10823"/>
                  </a:cubicBezTo>
                  <a:cubicBezTo>
                    <a:pt x="4168" y="10823"/>
                    <a:pt x="2847" y="10276"/>
                    <a:pt x="1846" y="9287"/>
                  </a:cubicBezTo>
                  <a:cubicBezTo>
                    <a:pt x="1608" y="9049"/>
                    <a:pt x="1394" y="8799"/>
                    <a:pt x="1215" y="8525"/>
                  </a:cubicBezTo>
                  <a:lnTo>
                    <a:pt x="1370" y="7216"/>
                  </a:lnTo>
                  <a:cubicBezTo>
                    <a:pt x="1382" y="7061"/>
                    <a:pt x="1323" y="6906"/>
                    <a:pt x="1215" y="6787"/>
                  </a:cubicBezTo>
                  <a:lnTo>
                    <a:pt x="322" y="5930"/>
                  </a:lnTo>
                  <a:cubicBezTo>
                    <a:pt x="311" y="5811"/>
                    <a:pt x="311" y="5692"/>
                    <a:pt x="311" y="5573"/>
                  </a:cubicBezTo>
                  <a:cubicBezTo>
                    <a:pt x="311" y="4168"/>
                    <a:pt x="858" y="2846"/>
                    <a:pt x="1846" y="1846"/>
                  </a:cubicBezTo>
                  <a:cubicBezTo>
                    <a:pt x="2466" y="1227"/>
                    <a:pt x="3216" y="774"/>
                    <a:pt x="4037" y="536"/>
                  </a:cubicBezTo>
                  <a:lnTo>
                    <a:pt x="4037" y="536"/>
                  </a:lnTo>
                  <a:lnTo>
                    <a:pt x="3930" y="822"/>
                  </a:lnTo>
                  <a:cubicBezTo>
                    <a:pt x="3894" y="905"/>
                    <a:pt x="3942" y="1001"/>
                    <a:pt x="4013" y="1024"/>
                  </a:cubicBezTo>
                  <a:cubicBezTo>
                    <a:pt x="4025" y="1024"/>
                    <a:pt x="4061" y="1048"/>
                    <a:pt x="4073" y="1048"/>
                  </a:cubicBezTo>
                  <a:cubicBezTo>
                    <a:pt x="4132" y="1048"/>
                    <a:pt x="4216" y="1001"/>
                    <a:pt x="4228" y="941"/>
                  </a:cubicBezTo>
                  <a:lnTo>
                    <a:pt x="4418" y="453"/>
                  </a:lnTo>
                  <a:cubicBezTo>
                    <a:pt x="4692" y="393"/>
                    <a:pt x="4966" y="346"/>
                    <a:pt x="5252" y="334"/>
                  </a:cubicBezTo>
                  <a:lnTo>
                    <a:pt x="5252" y="334"/>
                  </a:lnTo>
                  <a:lnTo>
                    <a:pt x="5025" y="1227"/>
                  </a:lnTo>
                  <a:lnTo>
                    <a:pt x="4966" y="1239"/>
                  </a:lnTo>
                  <a:lnTo>
                    <a:pt x="4073" y="1239"/>
                  </a:lnTo>
                  <a:cubicBezTo>
                    <a:pt x="3906" y="1239"/>
                    <a:pt x="3763" y="1358"/>
                    <a:pt x="3728" y="1536"/>
                  </a:cubicBezTo>
                  <a:lnTo>
                    <a:pt x="3656" y="2120"/>
                  </a:lnTo>
                  <a:lnTo>
                    <a:pt x="3251" y="2132"/>
                  </a:lnTo>
                  <a:cubicBezTo>
                    <a:pt x="3073" y="2144"/>
                    <a:pt x="2942" y="2275"/>
                    <a:pt x="2930" y="2453"/>
                  </a:cubicBezTo>
                  <a:lnTo>
                    <a:pt x="2918" y="2918"/>
                  </a:lnTo>
                  <a:cubicBezTo>
                    <a:pt x="2918" y="3025"/>
                    <a:pt x="2942" y="3108"/>
                    <a:pt x="3013" y="3168"/>
                  </a:cubicBezTo>
                  <a:cubicBezTo>
                    <a:pt x="3083" y="3238"/>
                    <a:pt x="3154" y="3266"/>
                    <a:pt x="3238" y="3266"/>
                  </a:cubicBezTo>
                  <a:cubicBezTo>
                    <a:pt x="3254" y="3266"/>
                    <a:pt x="3270" y="3265"/>
                    <a:pt x="3287" y="3263"/>
                  </a:cubicBezTo>
                  <a:lnTo>
                    <a:pt x="3311" y="3263"/>
                  </a:lnTo>
                  <a:lnTo>
                    <a:pt x="2989" y="3572"/>
                  </a:lnTo>
                  <a:cubicBezTo>
                    <a:pt x="2930" y="3632"/>
                    <a:pt x="2918" y="3739"/>
                    <a:pt x="2978" y="3810"/>
                  </a:cubicBezTo>
                  <a:cubicBezTo>
                    <a:pt x="3001" y="3846"/>
                    <a:pt x="3049" y="3870"/>
                    <a:pt x="3097" y="3870"/>
                  </a:cubicBezTo>
                  <a:cubicBezTo>
                    <a:pt x="3132" y="3870"/>
                    <a:pt x="3168" y="3858"/>
                    <a:pt x="3204" y="3822"/>
                  </a:cubicBezTo>
                  <a:lnTo>
                    <a:pt x="3811" y="3263"/>
                  </a:lnTo>
                  <a:lnTo>
                    <a:pt x="5144" y="3799"/>
                  </a:lnTo>
                  <a:cubicBezTo>
                    <a:pt x="5156" y="3810"/>
                    <a:pt x="5192" y="3810"/>
                    <a:pt x="5204" y="3810"/>
                  </a:cubicBezTo>
                  <a:lnTo>
                    <a:pt x="6847" y="3810"/>
                  </a:lnTo>
                  <a:cubicBezTo>
                    <a:pt x="6907" y="3810"/>
                    <a:pt x="6954" y="3787"/>
                    <a:pt x="6978" y="3739"/>
                  </a:cubicBezTo>
                  <a:lnTo>
                    <a:pt x="7157" y="3465"/>
                  </a:lnTo>
                  <a:cubicBezTo>
                    <a:pt x="7192" y="3429"/>
                    <a:pt x="7192" y="3382"/>
                    <a:pt x="7192" y="3334"/>
                  </a:cubicBezTo>
                  <a:cubicBezTo>
                    <a:pt x="7169" y="3287"/>
                    <a:pt x="7145" y="3251"/>
                    <a:pt x="7097" y="3227"/>
                  </a:cubicBezTo>
                  <a:lnTo>
                    <a:pt x="6680" y="3025"/>
                  </a:lnTo>
                  <a:lnTo>
                    <a:pt x="7169" y="2965"/>
                  </a:lnTo>
                  <a:cubicBezTo>
                    <a:pt x="7383" y="2929"/>
                    <a:pt x="7550" y="2751"/>
                    <a:pt x="7526" y="2548"/>
                  </a:cubicBezTo>
                  <a:cubicBezTo>
                    <a:pt x="7526" y="2429"/>
                    <a:pt x="7466" y="2322"/>
                    <a:pt x="7371" y="2251"/>
                  </a:cubicBezTo>
                  <a:cubicBezTo>
                    <a:pt x="7301" y="2198"/>
                    <a:pt x="7219" y="2165"/>
                    <a:pt x="7133" y="2165"/>
                  </a:cubicBezTo>
                  <a:cubicBezTo>
                    <a:pt x="7101" y="2165"/>
                    <a:pt x="7069" y="2170"/>
                    <a:pt x="7038" y="2179"/>
                  </a:cubicBezTo>
                  <a:lnTo>
                    <a:pt x="6811" y="2215"/>
                  </a:lnTo>
                  <a:cubicBezTo>
                    <a:pt x="6633" y="2251"/>
                    <a:pt x="6502" y="2370"/>
                    <a:pt x="6442" y="2548"/>
                  </a:cubicBezTo>
                  <a:lnTo>
                    <a:pt x="6371" y="2751"/>
                  </a:lnTo>
                  <a:lnTo>
                    <a:pt x="6002" y="2858"/>
                  </a:lnTo>
                  <a:cubicBezTo>
                    <a:pt x="5988" y="2860"/>
                    <a:pt x="5974" y="2861"/>
                    <a:pt x="5960" y="2861"/>
                  </a:cubicBezTo>
                  <a:cubicBezTo>
                    <a:pt x="5892" y="2861"/>
                    <a:pt x="5827" y="2836"/>
                    <a:pt x="5787" y="2787"/>
                  </a:cubicBezTo>
                  <a:lnTo>
                    <a:pt x="5525" y="2382"/>
                  </a:lnTo>
                  <a:cubicBezTo>
                    <a:pt x="5490" y="2334"/>
                    <a:pt x="5430" y="2310"/>
                    <a:pt x="5371" y="2310"/>
                  </a:cubicBezTo>
                  <a:lnTo>
                    <a:pt x="4156" y="2358"/>
                  </a:lnTo>
                  <a:cubicBezTo>
                    <a:pt x="4109" y="2358"/>
                    <a:pt x="4049" y="2382"/>
                    <a:pt x="4013" y="2429"/>
                  </a:cubicBezTo>
                  <a:lnTo>
                    <a:pt x="3644" y="2953"/>
                  </a:lnTo>
                  <a:lnTo>
                    <a:pt x="3216" y="2977"/>
                  </a:lnTo>
                  <a:lnTo>
                    <a:pt x="3204" y="2977"/>
                  </a:lnTo>
                  <a:lnTo>
                    <a:pt x="3204" y="2965"/>
                  </a:lnTo>
                  <a:lnTo>
                    <a:pt x="3216" y="2501"/>
                  </a:lnTo>
                  <a:cubicBezTo>
                    <a:pt x="3216" y="2501"/>
                    <a:pt x="3216" y="2489"/>
                    <a:pt x="3228" y="2489"/>
                  </a:cubicBezTo>
                  <a:lnTo>
                    <a:pt x="3763" y="2453"/>
                  </a:lnTo>
                  <a:cubicBezTo>
                    <a:pt x="3835" y="2453"/>
                    <a:pt x="3906" y="2394"/>
                    <a:pt x="3906" y="2310"/>
                  </a:cubicBezTo>
                  <a:lnTo>
                    <a:pt x="4001" y="1584"/>
                  </a:lnTo>
                  <a:cubicBezTo>
                    <a:pt x="4001" y="1584"/>
                    <a:pt x="4001" y="1560"/>
                    <a:pt x="4013" y="1560"/>
                  </a:cubicBezTo>
                  <a:lnTo>
                    <a:pt x="4966" y="1560"/>
                  </a:lnTo>
                  <a:lnTo>
                    <a:pt x="5871" y="1310"/>
                  </a:lnTo>
                  <a:cubicBezTo>
                    <a:pt x="5918" y="1298"/>
                    <a:pt x="5966" y="1263"/>
                    <a:pt x="5978" y="1203"/>
                  </a:cubicBezTo>
                  <a:lnTo>
                    <a:pt x="6097" y="882"/>
                  </a:lnTo>
                  <a:cubicBezTo>
                    <a:pt x="6133" y="786"/>
                    <a:pt x="6085" y="703"/>
                    <a:pt x="5990" y="667"/>
                  </a:cubicBezTo>
                  <a:cubicBezTo>
                    <a:pt x="5975" y="663"/>
                    <a:pt x="5960" y="661"/>
                    <a:pt x="5946" y="661"/>
                  </a:cubicBezTo>
                  <a:cubicBezTo>
                    <a:pt x="5875" y="661"/>
                    <a:pt x="5807" y="706"/>
                    <a:pt x="5787" y="774"/>
                  </a:cubicBezTo>
                  <a:lnTo>
                    <a:pt x="5692" y="1013"/>
                  </a:lnTo>
                  <a:lnTo>
                    <a:pt x="5323" y="1120"/>
                  </a:lnTo>
                  <a:lnTo>
                    <a:pt x="5537" y="310"/>
                  </a:lnTo>
                  <a:close/>
                  <a:moveTo>
                    <a:pt x="5585" y="0"/>
                  </a:moveTo>
                  <a:cubicBezTo>
                    <a:pt x="4097" y="0"/>
                    <a:pt x="2692" y="584"/>
                    <a:pt x="1632" y="1644"/>
                  </a:cubicBezTo>
                  <a:cubicBezTo>
                    <a:pt x="584" y="2691"/>
                    <a:pt x="1" y="4096"/>
                    <a:pt x="1" y="5585"/>
                  </a:cubicBezTo>
                  <a:cubicBezTo>
                    <a:pt x="1" y="7073"/>
                    <a:pt x="584" y="8466"/>
                    <a:pt x="1632" y="9525"/>
                  </a:cubicBezTo>
                  <a:cubicBezTo>
                    <a:pt x="2692" y="10585"/>
                    <a:pt x="4097" y="11169"/>
                    <a:pt x="5585" y="11169"/>
                  </a:cubicBezTo>
                  <a:cubicBezTo>
                    <a:pt x="7073" y="11169"/>
                    <a:pt x="8466" y="10585"/>
                    <a:pt x="9526" y="9525"/>
                  </a:cubicBezTo>
                  <a:cubicBezTo>
                    <a:pt x="10586" y="8466"/>
                    <a:pt x="11157" y="7073"/>
                    <a:pt x="11157" y="5585"/>
                  </a:cubicBezTo>
                  <a:cubicBezTo>
                    <a:pt x="11157" y="4096"/>
                    <a:pt x="10586" y="2691"/>
                    <a:pt x="9526" y="1644"/>
                  </a:cubicBezTo>
                  <a:cubicBezTo>
                    <a:pt x="8466" y="584"/>
                    <a:pt x="7073" y="0"/>
                    <a:pt x="5585"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9"/>
            <p:cNvSpPr/>
            <p:nvPr/>
          </p:nvSpPr>
          <p:spPr>
            <a:xfrm>
              <a:off x="7406669" y="3594898"/>
              <a:ext cx="26336" cy="27968"/>
            </a:xfrm>
            <a:custGeom>
              <a:rect b="b" l="l" r="r" t="t"/>
              <a:pathLst>
                <a:path extrusionOk="0" h="874" w="823">
                  <a:moveTo>
                    <a:pt x="637" y="1"/>
                  </a:moveTo>
                  <a:cubicBezTo>
                    <a:pt x="592" y="1"/>
                    <a:pt x="551" y="19"/>
                    <a:pt x="525" y="52"/>
                  </a:cubicBezTo>
                  <a:lnTo>
                    <a:pt x="60" y="599"/>
                  </a:lnTo>
                  <a:cubicBezTo>
                    <a:pt x="1" y="671"/>
                    <a:pt x="13" y="778"/>
                    <a:pt x="72" y="825"/>
                  </a:cubicBezTo>
                  <a:cubicBezTo>
                    <a:pt x="108" y="849"/>
                    <a:pt x="156" y="873"/>
                    <a:pt x="180" y="873"/>
                  </a:cubicBezTo>
                  <a:cubicBezTo>
                    <a:pt x="227" y="873"/>
                    <a:pt x="275" y="849"/>
                    <a:pt x="299" y="814"/>
                  </a:cubicBezTo>
                  <a:lnTo>
                    <a:pt x="763" y="254"/>
                  </a:lnTo>
                  <a:cubicBezTo>
                    <a:pt x="822" y="194"/>
                    <a:pt x="822" y="99"/>
                    <a:pt x="751" y="40"/>
                  </a:cubicBezTo>
                  <a:cubicBezTo>
                    <a:pt x="713" y="13"/>
                    <a:pt x="674" y="1"/>
                    <a:pt x="63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9"/>
            <p:cNvSpPr/>
            <p:nvPr/>
          </p:nvSpPr>
          <p:spPr>
            <a:xfrm>
              <a:off x="7229133" y="3469074"/>
              <a:ext cx="254912" cy="180832"/>
            </a:xfrm>
            <a:custGeom>
              <a:rect b="b" l="l" r="r" t="t"/>
              <a:pathLst>
                <a:path extrusionOk="0" h="5651" w="7966">
                  <a:moveTo>
                    <a:pt x="5980" y="1"/>
                  </a:moveTo>
                  <a:cubicBezTo>
                    <a:pt x="5931" y="1"/>
                    <a:pt x="5884" y="21"/>
                    <a:pt x="5859" y="66"/>
                  </a:cubicBezTo>
                  <a:cubicBezTo>
                    <a:pt x="5823" y="138"/>
                    <a:pt x="5835" y="233"/>
                    <a:pt x="5894" y="293"/>
                  </a:cubicBezTo>
                  <a:lnTo>
                    <a:pt x="6442" y="781"/>
                  </a:lnTo>
                  <a:cubicBezTo>
                    <a:pt x="6478" y="817"/>
                    <a:pt x="6513" y="828"/>
                    <a:pt x="6573" y="828"/>
                  </a:cubicBezTo>
                  <a:lnTo>
                    <a:pt x="6859" y="793"/>
                  </a:lnTo>
                  <a:lnTo>
                    <a:pt x="6978" y="959"/>
                  </a:lnTo>
                  <a:lnTo>
                    <a:pt x="5942" y="1662"/>
                  </a:lnTo>
                  <a:cubicBezTo>
                    <a:pt x="5927" y="1667"/>
                    <a:pt x="5910" y="1670"/>
                    <a:pt x="5895" y="1670"/>
                  </a:cubicBezTo>
                  <a:cubicBezTo>
                    <a:pt x="5873" y="1670"/>
                    <a:pt x="5854" y="1664"/>
                    <a:pt x="5847" y="1650"/>
                  </a:cubicBezTo>
                  <a:lnTo>
                    <a:pt x="5168" y="555"/>
                  </a:lnTo>
                  <a:cubicBezTo>
                    <a:pt x="5139" y="511"/>
                    <a:pt x="5088" y="485"/>
                    <a:pt x="5036" y="485"/>
                  </a:cubicBezTo>
                  <a:cubicBezTo>
                    <a:pt x="5003" y="485"/>
                    <a:pt x="4970" y="496"/>
                    <a:pt x="4942" y="519"/>
                  </a:cubicBezTo>
                  <a:cubicBezTo>
                    <a:pt x="4870" y="555"/>
                    <a:pt x="4846" y="662"/>
                    <a:pt x="4894" y="733"/>
                  </a:cubicBezTo>
                  <a:lnTo>
                    <a:pt x="5644" y="1912"/>
                  </a:lnTo>
                  <a:cubicBezTo>
                    <a:pt x="5668" y="1960"/>
                    <a:pt x="5704" y="1983"/>
                    <a:pt x="5763" y="1983"/>
                  </a:cubicBezTo>
                  <a:lnTo>
                    <a:pt x="6132" y="2043"/>
                  </a:lnTo>
                  <a:lnTo>
                    <a:pt x="6144" y="2043"/>
                  </a:lnTo>
                  <a:lnTo>
                    <a:pt x="6144" y="2067"/>
                  </a:lnTo>
                  <a:lnTo>
                    <a:pt x="5299" y="2995"/>
                  </a:lnTo>
                  <a:lnTo>
                    <a:pt x="5251" y="3091"/>
                  </a:lnTo>
                  <a:lnTo>
                    <a:pt x="5132" y="3948"/>
                  </a:lnTo>
                  <a:cubicBezTo>
                    <a:pt x="5120" y="4043"/>
                    <a:pt x="5073" y="4115"/>
                    <a:pt x="5013" y="4162"/>
                  </a:cubicBezTo>
                  <a:lnTo>
                    <a:pt x="3834" y="5234"/>
                  </a:lnTo>
                  <a:cubicBezTo>
                    <a:pt x="3775" y="5293"/>
                    <a:pt x="3692" y="5317"/>
                    <a:pt x="3596" y="5317"/>
                  </a:cubicBezTo>
                  <a:cubicBezTo>
                    <a:pt x="3453" y="5317"/>
                    <a:pt x="3334" y="5234"/>
                    <a:pt x="3275" y="5103"/>
                  </a:cubicBezTo>
                  <a:lnTo>
                    <a:pt x="2846" y="3972"/>
                  </a:lnTo>
                  <a:lnTo>
                    <a:pt x="2739" y="2781"/>
                  </a:lnTo>
                  <a:cubicBezTo>
                    <a:pt x="2703" y="2436"/>
                    <a:pt x="2430" y="2162"/>
                    <a:pt x="2084" y="2150"/>
                  </a:cubicBezTo>
                  <a:lnTo>
                    <a:pt x="763" y="2079"/>
                  </a:lnTo>
                  <a:cubicBezTo>
                    <a:pt x="667" y="2079"/>
                    <a:pt x="608" y="2019"/>
                    <a:pt x="596" y="1948"/>
                  </a:cubicBezTo>
                  <a:lnTo>
                    <a:pt x="358" y="971"/>
                  </a:lnTo>
                  <a:cubicBezTo>
                    <a:pt x="346" y="912"/>
                    <a:pt x="358" y="840"/>
                    <a:pt x="417" y="793"/>
                  </a:cubicBezTo>
                  <a:lnTo>
                    <a:pt x="548" y="674"/>
                  </a:lnTo>
                  <a:cubicBezTo>
                    <a:pt x="608" y="614"/>
                    <a:pt x="620" y="519"/>
                    <a:pt x="560" y="436"/>
                  </a:cubicBezTo>
                  <a:cubicBezTo>
                    <a:pt x="529" y="398"/>
                    <a:pt x="488" y="380"/>
                    <a:pt x="444" y="380"/>
                  </a:cubicBezTo>
                  <a:cubicBezTo>
                    <a:pt x="404" y="380"/>
                    <a:pt x="362" y="395"/>
                    <a:pt x="322" y="424"/>
                  </a:cubicBezTo>
                  <a:lnTo>
                    <a:pt x="191" y="543"/>
                  </a:lnTo>
                  <a:cubicBezTo>
                    <a:pt x="60" y="674"/>
                    <a:pt x="1" y="852"/>
                    <a:pt x="48" y="1043"/>
                  </a:cubicBezTo>
                  <a:lnTo>
                    <a:pt x="286" y="2019"/>
                  </a:lnTo>
                  <a:cubicBezTo>
                    <a:pt x="346" y="2233"/>
                    <a:pt x="525" y="2388"/>
                    <a:pt x="763" y="2400"/>
                  </a:cubicBezTo>
                  <a:lnTo>
                    <a:pt x="2084" y="2471"/>
                  </a:lnTo>
                  <a:cubicBezTo>
                    <a:pt x="2263" y="2495"/>
                    <a:pt x="2406" y="2626"/>
                    <a:pt x="2430" y="2805"/>
                  </a:cubicBezTo>
                  <a:lnTo>
                    <a:pt x="2525" y="4007"/>
                  </a:lnTo>
                  <a:cubicBezTo>
                    <a:pt x="2525" y="4031"/>
                    <a:pt x="2525" y="4043"/>
                    <a:pt x="2549" y="4055"/>
                  </a:cubicBezTo>
                  <a:lnTo>
                    <a:pt x="2989" y="5210"/>
                  </a:lnTo>
                  <a:cubicBezTo>
                    <a:pt x="3096" y="5472"/>
                    <a:pt x="3346" y="5650"/>
                    <a:pt x="3620" y="5650"/>
                  </a:cubicBezTo>
                  <a:cubicBezTo>
                    <a:pt x="3775" y="5650"/>
                    <a:pt x="3942" y="5591"/>
                    <a:pt x="4061" y="5472"/>
                  </a:cubicBezTo>
                  <a:lnTo>
                    <a:pt x="5239" y="4400"/>
                  </a:lnTo>
                  <a:cubicBezTo>
                    <a:pt x="5358" y="4293"/>
                    <a:pt x="5430" y="4138"/>
                    <a:pt x="5466" y="3984"/>
                  </a:cubicBezTo>
                  <a:lnTo>
                    <a:pt x="5585" y="3162"/>
                  </a:lnTo>
                  <a:lnTo>
                    <a:pt x="6394" y="2257"/>
                  </a:lnTo>
                  <a:cubicBezTo>
                    <a:pt x="6490" y="2162"/>
                    <a:pt x="6501" y="2031"/>
                    <a:pt x="6478" y="1912"/>
                  </a:cubicBezTo>
                  <a:cubicBezTo>
                    <a:pt x="6454" y="1852"/>
                    <a:pt x="6418" y="1793"/>
                    <a:pt x="6370" y="1757"/>
                  </a:cubicBezTo>
                  <a:lnTo>
                    <a:pt x="7335" y="1102"/>
                  </a:lnTo>
                  <a:lnTo>
                    <a:pt x="7383" y="1067"/>
                  </a:lnTo>
                  <a:cubicBezTo>
                    <a:pt x="7430" y="1007"/>
                    <a:pt x="7406" y="924"/>
                    <a:pt x="7383" y="888"/>
                  </a:cubicBezTo>
                  <a:lnTo>
                    <a:pt x="7263" y="733"/>
                  </a:lnTo>
                  <a:lnTo>
                    <a:pt x="7466" y="709"/>
                  </a:lnTo>
                  <a:cubicBezTo>
                    <a:pt x="7481" y="705"/>
                    <a:pt x="7496" y="703"/>
                    <a:pt x="7510" y="703"/>
                  </a:cubicBezTo>
                  <a:cubicBezTo>
                    <a:pt x="7573" y="703"/>
                    <a:pt x="7625" y="744"/>
                    <a:pt x="7644" y="793"/>
                  </a:cubicBezTo>
                  <a:cubicBezTo>
                    <a:pt x="7680" y="852"/>
                    <a:pt x="7740" y="888"/>
                    <a:pt x="7799" y="888"/>
                  </a:cubicBezTo>
                  <a:cubicBezTo>
                    <a:pt x="7823" y="888"/>
                    <a:pt x="7859" y="864"/>
                    <a:pt x="7883" y="852"/>
                  </a:cubicBezTo>
                  <a:cubicBezTo>
                    <a:pt x="7942" y="817"/>
                    <a:pt x="7966" y="709"/>
                    <a:pt x="7918" y="650"/>
                  </a:cubicBezTo>
                  <a:cubicBezTo>
                    <a:pt x="7825" y="494"/>
                    <a:pt x="7668" y="393"/>
                    <a:pt x="7488" y="393"/>
                  </a:cubicBezTo>
                  <a:cubicBezTo>
                    <a:pt x="7461" y="393"/>
                    <a:pt x="7434" y="395"/>
                    <a:pt x="7406" y="400"/>
                  </a:cubicBezTo>
                  <a:lnTo>
                    <a:pt x="6609" y="483"/>
                  </a:lnTo>
                  <a:lnTo>
                    <a:pt x="6097" y="43"/>
                  </a:lnTo>
                  <a:cubicBezTo>
                    <a:pt x="6064" y="15"/>
                    <a:pt x="6021" y="1"/>
                    <a:pt x="5980"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9"/>
            <p:cNvSpPr/>
            <p:nvPr/>
          </p:nvSpPr>
          <p:spPr>
            <a:xfrm>
              <a:off x="7409741" y="3428370"/>
              <a:ext cx="22880" cy="27616"/>
            </a:xfrm>
            <a:custGeom>
              <a:rect b="b" l="l" r="r" t="t"/>
              <a:pathLst>
                <a:path extrusionOk="0" h="863" w="715">
                  <a:moveTo>
                    <a:pt x="177" y="1"/>
                  </a:moveTo>
                  <a:cubicBezTo>
                    <a:pt x="144" y="1"/>
                    <a:pt x="111" y="10"/>
                    <a:pt x="84" y="29"/>
                  </a:cubicBezTo>
                  <a:cubicBezTo>
                    <a:pt x="12" y="76"/>
                    <a:pt x="0" y="184"/>
                    <a:pt x="36" y="255"/>
                  </a:cubicBezTo>
                  <a:lnTo>
                    <a:pt x="393" y="791"/>
                  </a:lnTo>
                  <a:cubicBezTo>
                    <a:pt x="429" y="838"/>
                    <a:pt x="488" y="862"/>
                    <a:pt x="536" y="862"/>
                  </a:cubicBezTo>
                  <a:cubicBezTo>
                    <a:pt x="560" y="862"/>
                    <a:pt x="596" y="850"/>
                    <a:pt x="619" y="838"/>
                  </a:cubicBezTo>
                  <a:cubicBezTo>
                    <a:pt x="691" y="779"/>
                    <a:pt x="715" y="684"/>
                    <a:pt x="667" y="612"/>
                  </a:cubicBezTo>
                  <a:lnTo>
                    <a:pt x="310" y="76"/>
                  </a:lnTo>
                  <a:cubicBezTo>
                    <a:pt x="280" y="25"/>
                    <a:pt x="229" y="1"/>
                    <a:pt x="1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0"/>
          <p:cNvSpPr txBox="1"/>
          <p:nvPr>
            <p:ph type="title"/>
          </p:nvPr>
        </p:nvSpPr>
        <p:spPr>
          <a:xfrm>
            <a:off x="4454300" y="961363"/>
            <a:ext cx="1663200" cy="9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0</a:t>
            </a:r>
            <a:r>
              <a:rPr lang="en"/>
              <a:t>3</a:t>
            </a:r>
            <a:endParaRPr b="1"/>
          </a:p>
        </p:txBody>
      </p:sp>
      <p:sp>
        <p:nvSpPr>
          <p:cNvPr id="727" name="Google Shape;727;p70"/>
          <p:cNvSpPr txBox="1"/>
          <p:nvPr>
            <p:ph idx="1" type="subTitle"/>
          </p:nvPr>
        </p:nvSpPr>
        <p:spPr>
          <a:xfrm>
            <a:off x="4129350" y="2004025"/>
            <a:ext cx="5014800" cy="113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700"/>
              <a:t>General Trends in Tata Motors Financial Performance</a:t>
            </a:r>
            <a:endParaRPr b="1" sz="2700"/>
          </a:p>
        </p:txBody>
      </p:sp>
      <p:pic>
        <p:nvPicPr>
          <p:cNvPr id="728" name="Google Shape;728;p70"/>
          <p:cNvPicPr preferRelativeResize="0"/>
          <p:nvPr/>
        </p:nvPicPr>
        <p:blipFill>
          <a:blip r:embed="rId3">
            <a:alphaModFix/>
          </a:blip>
          <a:stretch>
            <a:fillRect/>
          </a:stretch>
        </p:blipFill>
        <p:spPr>
          <a:xfrm>
            <a:off x="2957383" y="821840"/>
            <a:ext cx="1171974" cy="1074925"/>
          </a:xfrm>
          <a:prstGeom prst="rect">
            <a:avLst/>
          </a:prstGeom>
          <a:noFill/>
          <a:ln>
            <a:noFill/>
          </a:ln>
        </p:spPr>
      </p:pic>
      <p:sp>
        <p:nvSpPr>
          <p:cNvPr id="729" name="Google Shape;729;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aphicFrame>
        <p:nvGraphicFramePr>
          <p:cNvPr id="734" name="Google Shape;734;p71"/>
          <p:cNvGraphicFramePr/>
          <p:nvPr/>
        </p:nvGraphicFramePr>
        <p:xfrm>
          <a:off x="854950" y="3333075"/>
          <a:ext cx="3000000" cy="3000000"/>
        </p:xfrm>
        <a:graphic>
          <a:graphicData uri="http://schemas.openxmlformats.org/drawingml/2006/table">
            <a:tbl>
              <a:tblPr>
                <a:noFill/>
                <a:tableStyleId>{30937E9B-24D7-4E35-9243-DDFAB8F3569D}</a:tableStyleId>
              </a:tblPr>
              <a:tblGrid>
                <a:gridCol w="2225050"/>
                <a:gridCol w="886325"/>
                <a:gridCol w="859925"/>
                <a:gridCol w="872100"/>
                <a:gridCol w="861175"/>
                <a:gridCol w="858275"/>
                <a:gridCol w="871250"/>
              </a:tblGrid>
              <a:tr h="426625">
                <a:tc>
                  <a:txBody>
                    <a:bodyPr/>
                    <a:lstStyle/>
                    <a:p>
                      <a:pPr indent="0" lvl="0" marL="0" rtl="0" algn="l">
                        <a:spcBef>
                          <a:spcPts val="0"/>
                        </a:spcBef>
                        <a:spcAft>
                          <a:spcPts val="0"/>
                        </a:spcAft>
                        <a:buNone/>
                      </a:pPr>
                      <a:r>
                        <a:rPr b="1" lang="en" sz="900"/>
                        <a:t>Fiscal year ended March 31 (in ₹ million except per share data)</a:t>
                      </a:r>
                      <a:endParaRPr b="1" sz="9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2013</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2014</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2015</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2016</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2017</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900"/>
                        <a:t>2018</a:t>
                      </a:r>
                      <a:endParaRPr b="1" sz="9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04725">
                <a:tc>
                  <a:txBody>
                    <a:bodyPr/>
                    <a:lstStyle/>
                    <a:p>
                      <a:pPr indent="0" lvl="0" marL="0" rtl="0" algn="l">
                        <a:spcBef>
                          <a:spcPts val="0"/>
                        </a:spcBef>
                        <a:spcAft>
                          <a:spcPts val="0"/>
                        </a:spcAft>
                        <a:buNone/>
                      </a:pPr>
                      <a:r>
                        <a:rPr b="1" lang="en" sz="900"/>
                        <a:t>Revenue</a:t>
                      </a:r>
                      <a:endParaRPr b="1" sz="9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1,887,927</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2,328,337</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2,631,590</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2,776,606</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2,744,921</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2,954,093</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426975">
                <a:tc>
                  <a:txBody>
                    <a:bodyPr/>
                    <a:lstStyle/>
                    <a:p>
                      <a:pPr indent="0" lvl="0" marL="0" rtl="0" algn="l">
                        <a:spcBef>
                          <a:spcPts val="0"/>
                        </a:spcBef>
                        <a:spcAft>
                          <a:spcPts val="0"/>
                        </a:spcAft>
                        <a:buNone/>
                      </a:pPr>
                      <a:r>
                        <a:rPr b="1" lang="en" sz="900"/>
                        <a:t>Total Operating Expense (including Cost of Revenue)</a:t>
                      </a:r>
                      <a:endParaRPr b="1" sz="9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1,719,675</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2,116,730</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2,374,542</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2,568,430</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2,576,429</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2,828,108</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304725">
                <a:tc>
                  <a:txBody>
                    <a:bodyPr/>
                    <a:lstStyle/>
                    <a:p>
                      <a:pPr indent="0" lvl="0" marL="0" rtl="0" algn="l">
                        <a:spcBef>
                          <a:spcPts val="0"/>
                        </a:spcBef>
                        <a:spcAft>
                          <a:spcPts val="0"/>
                        </a:spcAft>
                        <a:buNone/>
                      </a:pPr>
                      <a:r>
                        <a:rPr b="1" lang="en" sz="900"/>
                        <a:t>Net Income</a:t>
                      </a:r>
                      <a:endParaRPr b="1" sz="9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98,924</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139,909</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180,299</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115,791</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74.544</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ctr">
                        <a:spcBef>
                          <a:spcPts val="0"/>
                        </a:spcBef>
                        <a:spcAft>
                          <a:spcPts val="0"/>
                        </a:spcAft>
                        <a:buNone/>
                      </a:pPr>
                      <a:r>
                        <a:rPr b="1" lang="en" sz="800"/>
                        <a:t>89.887</a:t>
                      </a:r>
                      <a:endParaRPr b="1" sz="800"/>
                    </a:p>
                  </a:txBody>
                  <a:tcPr marT="91425" marB="91425" marR="91425" marL="91425" anchor="ctr">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bl>
          </a:graphicData>
        </a:graphic>
      </p:graphicFrame>
      <p:sp>
        <p:nvSpPr>
          <p:cNvPr id="735" name="Google Shape;735;p71"/>
          <p:cNvSpPr txBox="1"/>
          <p:nvPr>
            <p:ph idx="1" type="subTitle"/>
          </p:nvPr>
        </p:nvSpPr>
        <p:spPr>
          <a:xfrm>
            <a:off x="6294800" y="1782800"/>
            <a:ext cx="2035200" cy="3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Net Income</a:t>
            </a:r>
            <a:endParaRPr b="1">
              <a:latin typeface="Overpass"/>
              <a:ea typeface="Overpass"/>
              <a:cs typeface="Overpass"/>
              <a:sym typeface="Overpass"/>
            </a:endParaRPr>
          </a:p>
        </p:txBody>
      </p:sp>
      <p:sp>
        <p:nvSpPr>
          <p:cNvPr id="736" name="Google Shape;736;p71"/>
          <p:cNvSpPr txBox="1"/>
          <p:nvPr>
            <p:ph idx="4294967295" type="subTitle"/>
          </p:nvPr>
        </p:nvSpPr>
        <p:spPr>
          <a:xfrm>
            <a:off x="6294800" y="2085450"/>
            <a:ext cx="20352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rPr>
              <a:t>Steady growth from 2013 to 2015 with a peak of 180k in 2015.</a:t>
            </a:r>
            <a:endParaRPr sz="1100">
              <a:solidFill>
                <a:schemeClr val="dk1"/>
              </a:solidFill>
            </a:endParaRPr>
          </a:p>
          <a:p>
            <a:pPr indent="0" lvl="0" marL="0" rtl="0" algn="ctr">
              <a:spcBef>
                <a:spcPts val="0"/>
              </a:spcBef>
              <a:spcAft>
                <a:spcPts val="0"/>
              </a:spcAft>
              <a:buNone/>
            </a:pPr>
            <a:r>
              <a:rPr lang="en" sz="1100">
                <a:solidFill>
                  <a:schemeClr val="dk1"/>
                </a:solidFill>
              </a:rPr>
              <a:t>Following years, we can see a negative trend in the income.</a:t>
            </a:r>
            <a:endParaRPr sz="1100">
              <a:solidFill>
                <a:schemeClr val="dk1"/>
              </a:solidFill>
            </a:endParaRPr>
          </a:p>
          <a:p>
            <a:pPr indent="0" lvl="0" marL="0" rtl="0" algn="ctr">
              <a:spcBef>
                <a:spcPts val="0"/>
              </a:spcBef>
              <a:spcAft>
                <a:spcPts val="1600"/>
              </a:spcAft>
              <a:buNone/>
            </a:pPr>
            <a:r>
              <a:t/>
            </a:r>
            <a:endParaRPr sz="1100">
              <a:solidFill>
                <a:schemeClr val="dk1"/>
              </a:solidFill>
            </a:endParaRPr>
          </a:p>
        </p:txBody>
      </p:sp>
      <p:sp>
        <p:nvSpPr>
          <p:cNvPr id="737" name="Google Shape;737;p71"/>
          <p:cNvSpPr txBox="1"/>
          <p:nvPr>
            <p:ph idx="1" type="subTitle"/>
          </p:nvPr>
        </p:nvSpPr>
        <p:spPr>
          <a:xfrm>
            <a:off x="3554400" y="1782800"/>
            <a:ext cx="2035200" cy="3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Expenses</a:t>
            </a:r>
            <a:endParaRPr b="1">
              <a:latin typeface="Overpass"/>
              <a:ea typeface="Overpass"/>
              <a:cs typeface="Overpass"/>
              <a:sym typeface="Overpass"/>
            </a:endParaRPr>
          </a:p>
        </p:txBody>
      </p:sp>
      <p:sp>
        <p:nvSpPr>
          <p:cNvPr id="738" name="Google Shape;738;p71"/>
          <p:cNvSpPr txBox="1"/>
          <p:nvPr>
            <p:ph idx="4294967295" type="subTitle"/>
          </p:nvPr>
        </p:nvSpPr>
        <p:spPr>
          <a:xfrm>
            <a:off x="3554400" y="2085450"/>
            <a:ext cx="20352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rPr>
              <a:t>Increase of nearly 400k in their expenses. Fine as long as they grow enough so that the net at the end increases.</a:t>
            </a:r>
            <a:endParaRPr sz="1100">
              <a:solidFill>
                <a:schemeClr val="dk1"/>
              </a:solidFill>
            </a:endParaRPr>
          </a:p>
          <a:p>
            <a:pPr indent="0" lvl="0" marL="0" rtl="0" algn="ctr">
              <a:spcBef>
                <a:spcPts val="0"/>
              </a:spcBef>
              <a:spcAft>
                <a:spcPts val="1600"/>
              </a:spcAft>
              <a:buNone/>
            </a:pPr>
            <a:r>
              <a:t/>
            </a:r>
            <a:endParaRPr sz="1100">
              <a:solidFill>
                <a:schemeClr val="dk1"/>
              </a:solidFill>
            </a:endParaRPr>
          </a:p>
        </p:txBody>
      </p:sp>
      <p:sp>
        <p:nvSpPr>
          <p:cNvPr id="739" name="Google Shape;739;p71"/>
          <p:cNvSpPr txBox="1"/>
          <p:nvPr>
            <p:ph idx="1" type="subTitle"/>
          </p:nvPr>
        </p:nvSpPr>
        <p:spPr>
          <a:xfrm>
            <a:off x="814000" y="1782800"/>
            <a:ext cx="2035200" cy="30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Revenue</a:t>
            </a:r>
            <a:endParaRPr b="1">
              <a:latin typeface="Overpass"/>
              <a:ea typeface="Overpass"/>
              <a:cs typeface="Overpass"/>
              <a:sym typeface="Overpass"/>
            </a:endParaRPr>
          </a:p>
        </p:txBody>
      </p:sp>
      <p:sp>
        <p:nvSpPr>
          <p:cNvPr id="740" name="Google Shape;740;p71"/>
          <p:cNvSpPr txBox="1"/>
          <p:nvPr>
            <p:ph idx="4294967295" type="subTitle"/>
          </p:nvPr>
        </p:nvSpPr>
        <p:spPr>
          <a:xfrm>
            <a:off x="814000" y="2085450"/>
            <a:ext cx="20352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rPr>
              <a:t>Steady growth in their revenue and gross profit also reflected this. Biggest growth between 2013 and 2014. Peak in 2018</a:t>
            </a:r>
            <a:endParaRPr sz="1100">
              <a:solidFill>
                <a:schemeClr val="dk1"/>
              </a:solidFill>
            </a:endParaRPr>
          </a:p>
          <a:p>
            <a:pPr indent="0" lvl="0" marL="0" rtl="0" algn="ctr">
              <a:spcBef>
                <a:spcPts val="0"/>
              </a:spcBef>
              <a:spcAft>
                <a:spcPts val="0"/>
              </a:spcAft>
              <a:buNone/>
            </a:pPr>
            <a:r>
              <a:t/>
            </a:r>
            <a:endParaRPr sz="1100">
              <a:solidFill>
                <a:schemeClr val="dk1"/>
              </a:solidFill>
            </a:endParaRPr>
          </a:p>
          <a:p>
            <a:pPr indent="0" lvl="0" marL="0" rtl="0" algn="ctr">
              <a:spcBef>
                <a:spcPts val="1600"/>
              </a:spcBef>
              <a:spcAft>
                <a:spcPts val="1600"/>
              </a:spcAft>
              <a:buNone/>
            </a:pPr>
            <a:r>
              <a:t/>
            </a:r>
            <a:endParaRPr sz="1100">
              <a:solidFill>
                <a:schemeClr val="dk1"/>
              </a:solidFill>
            </a:endParaRPr>
          </a:p>
        </p:txBody>
      </p:sp>
      <p:sp>
        <p:nvSpPr>
          <p:cNvPr id="741" name="Google Shape;741;p71"/>
          <p:cNvSpPr txBox="1"/>
          <p:nvPr>
            <p:ph type="title"/>
          </p:nvPr>
        </p:nvSpPr>
        <p:spPr>
          <a:xfrm>
            <a:off x="332225" y="660931"/>
            <a:ext cx="383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Exhibit 7</a:t>
            </a:r>
            <a:endParaRPr/>
          </a:p>
        </p:txBody>
      </p:sp>
      <p:sp>
        <p:nvSpPr>
          <p:cNvPr id="742" name="Google Shape;742;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 Marketing by Slidesgo XL">
  <a:themeElements>
    <a:clrScheme name="Simple Light">
      <a:dk1>
        <a:srgbClr val="486AAE"/>
      </a:dk1>
      <a:lt1>
        <a:srgbClr val="FFFFFF"/>
      </a:lt1>
      <a:dk2>
        <a:srgbClr val="FFFFFF"/>
      </a:dk2>
      <a:lt2>
        <a:srgbClr val="FFFFFF"/>
      </a:lt2>
      <a:accent1>
        <a:srgbClr val="486AAE"/>
      </a:accent1>
      <a:accent2>
        <a:srgbClr val="486AAE"/>
      </a:accent2>
      <a:accent3>
        <a:srgbClr val="FFFFFF"/>
      </a:accent3>
      <a:accent4>
        <a:srgbClr val="486AAE"/>
      </a:accent4>
      <a:accent5>
        <a:srgbClr val="FFFFFF"/>
      </a:accent5>
      <a:accent6>
        <a:srgbClr val="486AAE"/>
      </a:accent6>
      <a:hlink>
        <a:srgbClr val="486AA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